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4.xml" ContentType="application/vnd.openxmlformats-officedocument.theme+xml"/>
  <Override PartName="/ppt/slideLayouts/slideLayout23.xml" ContentType="application/vnd.openxmlformats-officedocument.presentationml.slideLayout+xml"/>
  <Override PartName="/ppt/theme/theme5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6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7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8.xml" ContentType="application/vnd.openxmlformats-officedocument.theme+xml"/>
  <Override PartName="/ppt/slideLayouts/slideLayout36.xml" ContentType="application/vnd.openxmlformats-officedocument.presentationml.slideLayout+xml"/>
  <Override PartName="/ppt/theme/theme9.xml" ContentType="application/vnd.openxmlformats-officedocument.theme+xml"/>
  <Override PartName="/ppt/slideLayouts/slideLayout37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4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0" r:id="rId4"/>
    <p:sldMasterId id="2147483660" r:id="rId5"/>
    <p:sldMasterId id="2147483662" r:id="rId6"/>
    <p:sldMasterId id="2147483664" r:id="rId7"/>
    <p:sldMasterId id="2147483669" r:id="rId8"/>
    <p:sldMasterId id="2147483665" r:id="rId9"/>
    <p:sldMasterId id="2147483667" r:id="rId10"/>
    <p:sldMasterId id="2147483693" r:id="rId11"/>
    <p:sldMasterId id="2147483675" r:id="rId12"/>
    <p:sldMasterId id="2147483677" r:id="rId13"/>
  </p:sldMasterIdLst>
  <p:notesMasterIdLst>
    <p:notesMasterId r:id="rId39"/>
  </p:notesMasterIdLst>
  <p:handoutMasterIdLst>
    <p:handoutMasterId r:id="rId40"/>
  </p:handoutMasterIdLst>
  <p:sldIdLst>
    <p:sldId id="293" r:id="rId14"/>
    <p:sldId id="295" r:id="rId15"/>
    <p:sldId id="262" r:id="rId16"/>
    <p:sldId id="267" r:id="rId17"/>
    <p:sldId id="264" r:id="rId18"/>
    <p:sldId id="296" r:id="rId19"/>
    <p:sldId id="298" r:id="rId20"/>
    <p:sldId id="299" r:id="rId21"/>
    <p:sldId id="313" r:id="rId22"/>
    <p:sldId id="300" r:id="rId23"/>
    <p:sldId id="312" r:id="rId24"/>
    <p:sldId id="297" r:id="rId25"/>
    <p:sldId id="301" r:id="rId26"/>
    <p:sldId id="302" r:id="rId27"/>
    <p:sldId id="303" r:id="rId28"/>
    <p:sldId id="311" r:id="rId29"/>
    <p:sldId id="304" r:id="rId30"/>
    <p:sldId id="305" r:id="rId31"/>
    <p:sldId id="314" r:id="rId32"/>
    <p:sldId id="306" r:id="rId33"/>
    <p:sldId id="307" r:id="rId34"/>
    <p:sldId id="308" r:id="rId35"/>
    <p:sldId id="309" r:id="rId36"/>
    <p:sldId id="310" r:id="rId37"/>
    <p:sldId id="266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22054"/>
    <a:srgbClr val="677998"/>
    <a:srgbClr val="009FFF"/>
    <a:srgbClr val="CDD2DD"/>
    <a:srgbClr val="BE1E2C"/>
    <a:srgbClr val="FFFFFF"/>
    <a:srgbClr val="F3F5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EBC3F76-8C98-4594-8D64-7131AA74692F}" v="191" dt="2026-03-16T15:44:48.81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990" autoAdjust="0"/>
    <p:restoredTop sz="85690" autoAdjust="0"/>
  </p:normalViewPr>
  <p:slideViewPr>
    <p:cSldViewPr snapToGrid="0">
      <p:cViewPr varScale="1">
        <p:scale>
          <a:sx n="124" d="100"/>
          <a:sy n="124" d="100"/>
        </p:scale>
        <p:origin x="1536" y="33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118" d="100"/>
          <a:sy n="118" d="100"/>
        </p:scale>
        <p:origin x="500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3.xml"/><Relationship Id="rId29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handoutMaster" Target="handoutMasters/handoutMaster1.xml"/><Relationship Id="rId45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theme" Target="theme/theme1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20" Type="http://schemas.openxmlformats.org/officeDocument/2006/relationships/slide" Target="slides/slide7.xml"/><Relationship Id="rId41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05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t-EE" sz="900" b="1" noProof="0" dirty="0">
                <a:solidFill>
                  <a:srgbClr val="022054"/>
                </a:solidFill>
              </a:rPr>
              <a:t>HVAC</a:t>
            </a:r>
            <a:br>
              <a:rPr lang="et-EE" sz="1050" noProof="0" dirty="0"/>
            </a:br>
            <a:r>
              <a:rPr lang="et-EE" sz="900" noProof="0" dirty="0"/>
              <a:t>45%</a:t>
            </a:r>
            <a:endParaRPr lang="et-EE" sz="1050" noProof="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t-EE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CDD2DD"/>
            </a:solidFill>
          </c:spPr>
          <c:dPt>
            <c:idx val="0"/>
            <c:bubble3D val="0"/>
            <c:spPr>
              <a:solidFill>
                <a:srgbClr val="022054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F23-4059-8D98-CF88B839B6FE}"/>
              </c:ext>
            </c:extLst>
          </c:dPt>
          <c:dPt>
            <c:idx val="1"/>
            <c:bubble3D val="0"/>
            <c:spPr>
              <a:solidFill>
                <a:srgbClr val="CDD2DD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6F23-4059-8D98-CF88B839B6FE}"/>
              </c:ext>
            </c:extLst>
          </c:dPt>
          <c:dPt>
            <c:idx val="2"/>
            <c:bubble3D val="0"/>
            <c:spPr>
              <a:solidFill>
                <a:srgbClr val="CDD2DD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6F23-4059-8D98-CF88B839B6FE}"/>
              </c:ext>
            </c:extLst>
          </c:dPt>
          <c:dPt>
            <c:idx val="3"/>
            <c:bubble3D val="0"/>
            <c:spPr>
              <a:solidFill>
                <a:srgbClr val="CDD2DD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6F23-4059-8D98-CF88B839B6FE}"/>
              </c:ext>
            </c:extLst>
          </c:dPt>
          <c:cat>
            <c:strRef>
              <c:f>Sheet1!$A$2:$A$5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4.5</c:v>
                </c:pt>
                <c:pt idx="1">
                  <c:v>5.5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6F23-4059-8D98-CF88B839B6F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05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900" b="1" noProof="0" dirty="0" err="1">
                <a:solidFill>
                  <a:srgbClr val="022054"/>
                </a:solidFill>
              </a:rPr>
              <a:t>Elektriauto</a:t>
            </a:r>
            <a:br>
              <a:rPr lang="et-EE" sz="1050" noProof="0" dirty="0"/>
            </a:br>
            <a:r>
              <a:rPr lang="et-EE" sz="900" noProof="0" dirty="0"/>
              <a:t>28%</a:t>
            </a:r>
            <a:endParaRPr lang="et-EE" sz="1050" noProof="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t-EE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CDD2DD"/>
            </a:solidFill>
          </c:spPr>
          <c:dPt>
            <c:idx val="0"/>
            <c:bubble3D val="0"/>
            <c:spPr>
              <a:solidFill>
                <a:srgbClr val="022054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C102-4D8D-A2E7-5BDB2E5AAFC6}"/>
              </c:ext>
            </c:extLst>
          </c:dPt>
          <c:dPt>
            <c:idx val="1"/>
            <c:bubble3D val="0"/>
            <c:spPr>
              <a:solidFill>
                <a:srgbClr val="CDD2DD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C102-4D8D-A2E7-5BDB2E5AAFC6}"/>
              </c:ext>
            </c:extLst>
          </c:dPt>
          <c:dPt>
            <c:idx val="2"/>
            <c:bubble3D val="0"/>
            <c:spPr>
              <a:solidFill>
                <a:srgbClr val="CDD2DD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C102-4D8D-A2E7-5BDB2E5AAFC6}"/>
              </c:ext>
            </c:extLst>
          </c:dPt>
          <c:dPt>
            <c:idx val="3"/>
            <c:bubble3D val="0"/>
            <c:spPr>
              <a:solidFill>
                <a:srgbClr val="CDD2DD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C102-4D8D-A2E7-5BDB2E5AAFC6}"/>
              </c:ext>
            </c:extLst>
          </c:dPt>
          <c:cat>
            <c:strRef>
              <c:f>Sheet1!$A$2:$A$5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2.8</c:v>
                </c:pt>
                <c:pt idx="1">
                  <c:v>7.2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C102-4D8D-A2E7-5BDB2E5AAFC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05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900" b="1" noProof="0" dirty="0" err="1">
                <a:solidFill>
                  <a:srgbClr val="022054"/>
                </a:solidFill>
              </a:rPr>
              <a:t>Valgustus</a:t>
            </a:r>
            <a:br>
              <a:rPr lang="et-EE" sz="1050" noProof="0" dirty="0"/>
            </a:br>
            <a:r>
              <a:rPr lang="et-EE" sz="900" noProof="0" dirty="0"/>
              <a:t>5%</a:t>
            </a:r>
            <a:endParaRPr lang="et-EE" sz="1050" noProof="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t-EE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CDD2DD"/>
            </a:solidFill>
          </c:spPr>
          <c:dPt>
            <c:idx val="0"/>
            <c:bubble3D val="0"/>
            <c:spPr>
              <a:solidFill>
                <a:srgbClr val="022054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178C-4AF9-B572-44B8624A1DBA}"/>
              </c:ext>
            </c:extLst>
          </c:dPt>
          <c:dPt>
            <c:idx val="1"/>
            <c:bubble3D val="0"/>
            <c:spPr>
              <a:solidFill>
                <a:srgbClr val="CDD2DD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178C-4AF9-B572-44B8624A1DBA}"/>
              </c:ext>
            </c:extLst>
          </c:dPt>
          <c:dPt>
            <c:idx val="2"/>
            <c:bubble3D val="0"/>
            <c:spPr>
              <a:solidFill>
                <a:srgbClr val="CDD2DD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178C-4AF9-B572-44B8624A1DBA}"/>
              </c:ext>
            </c:extLst>
          </c:dPt>
          <c:dPt>
            <c:idx val="3"/>
            <c:bubble3D val="0"/>
            <c:spPr>
              <a:solidFill>
                <a:srgbClr val="CDD2DD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178C-4AF9-B572-44B8624A1DBA}"/>
              </c:ext>
            </c:extLst>
          </c:dPt>
          <c:cat>
            <c:strRef>
              <c:f>Sheet1!$A$2:$A$5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0.5</c:v>
                </c:pt>
                <c:pt idx="1">
                  <c:v>9.5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178C-4AF9-B572-44B8624A1DB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05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900" b="1" noProof="0" dirty="0" err="1">
                <a:solidFill>
                  <a:srgbClr val="022054"/>
                </a:solidFill>
              </a:rPr>
              <a:t>Kodumasinad</a:t>
            </a:r>
            <a:br>
              <a:rPr lang="et-EE" sz="1050" noProof="0" dirty="0"/>
            </a:br>
            <a:r>
              <a:rPr lang="et-EE" sz="900" noProof="0" dirty="0"/>
              <a:t>6%</a:t>
            </a:r>
            <a:endParaRPr lang="et-EE" sz="1050" noProof="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t-EE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CDD2DD"/>
            </a:solidFill>
          </c:spPr>
          <c:dPt>
            <c:idx val="0"/>
            <c:bubble3D val="0"/>
            <c:spPr>
              <a:solidFill>
                <a:srgbClr val="022054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339C-4C9D-9E49-30DD3FFC1DD7}"/>
              </c:ext>
            </c:extLst>
          </c:dPt>
          <c:dPt>
            <c:idx val="1"/>
            <c:bubble3D val="0"/>
            <c:spPr>
              <a:solidFill>
                <a:srgbClr val="CDD2DD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339C-4C9D-9E49-30DD3FFC1DD7}"/>
              </c:ext>
            </c:extLst>
          </c:dPt>
          <c:dPt>
            <c:idx val="2"/>
            <c:bubble3D val="0"/>
            <c:spPr>
              <a:solidFill>
                <a:srgbClr val="CDD2DD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39C-4C9D-9E49-30DD3FFC1DD7}"/>
              </c:ext>
            </c:extLst>
          </c:dPt>
          <c:dPt>
            <c:idx val="3"/>
            <c:bubble3D val="0"/>
            <c:spPr>
              <a:solidFill>
                <a:srgbClr val="CDD2DD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339C-4C9D-9E49-30DD3FFC1DD7}"/>
              </c:ext>
            </c:extLst>
          </c:dPt>
          <c:cat>
            <c:strRef>
              <c:f>Sheet1!$A$2:$A$5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0.6</c:v>
                </c:pt>
                <c:pt idx="1">
                  <c:v>9.4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339C-4C9D-9E49-30DD3FFC1DD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05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900" b="1" noProof="0" dirty="0" err="1">
                <a:solidFill>
                  <a:srgbClr val="022054"/>
                </a:solidFill>
              </a:rPr>
              <a:t>Toidu</a:t>
            </a:r>
            <a:r>
              <a:rPr lang="en-US" sz="900" b="1" noProof="0" dirty="0">
                <a:solidFill>
                  <a:srgbClr val="022054"/>
                </a:solidFill>
              </a:rPr>
              <a:t> </a:t>
            </a:r>
            <a:r>
              <a:rPr lang="en-US" sz="900" b="1" noProof="0" dirty="0" err="1">
                <a:solidFill>
                  <a:srgbClr val="022054"/>
                </a:solidFill>
              </a:rPr>
              <a:t>valmist</a:t>
            </a:r>
            <a:r>
              <a:rPr lang="en-US" sz="900" b="1" noProof="0" dirty="0">
                <a:solidFill>
                  <a:srgbClr val="022054"/>
                </a:solidFill>
              </a:rPr>
              <a:t>.</a:t>
            </a:r>
            <a:br>
              <a:rPr lang="et-EE" sz="1050" noProof="0" dirty="0"/>
            </a:br>
            <a:r>
              <a:rPr lang="et-EE" sz="900" noProof="0" dirty="0"/>
              <a:t>16%</a:t>
            </a:r>
            <a:endParaRPr lang="et-EE" sz="1050" noProof="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t-EE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CDD2DD"/>
            </a:solidFill>
          </c:spPr>
          <c:dPt>
            <c:idx val="0"/>
            <c:bubble3D val="0"/>
            <c:spPr>
              <a:solidFill>
                <a:srgbClr val="022054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6E8-4A90-9AF2-B03FC4CF1DB4}"/>
              </c:ext>
            </c:extLst>
          </c:dPt>
          <c:dPt>
            <c:idx val="1"/>
            <c:bubble3D val="0"/>
            <c:spPr>
              <a:solidFill>
                <a:srgbClr val="CDD2DD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E6E8-4A90-9AF2-B03FC4CF1DB4}"/>
              </c:ext>
            </c:extLst>
          </c:dPt>
          <c:dPt>
            <c:idx val="2"/>
            <c:bubble3D val="0"/>
            <c:spPr>
              <a:solidFill>
                <a:srgbClr val="CDD2DD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E6E8-4A90-9AF2-B03FC4CF1DB4}"/>
              </c:ext>
            </c:extLst>
          </c:dPt>
          <c:dPt>
            <c:idx val="3"/>
            <c:bubble3D val="0"/>
            <c:spPr>
              <a:solidFill>
                <a:srgbClr val="CDD2DD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E6E8-4A90-9AF2-B03FC4CF1DB4}"/>
              </c:ext>
            </c:extLst>
          </c:dPt>
          <c:cat>
            <c:strRef>
              <c:f>Sheet1!$A$2:$A$5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1.6</c:v>
                </c:pt>
                <c:pt idx="1">
                  <c:v>8.4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E6E8-4A90-9AF2-B03FC4CF1DB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l">
              <a:defRPr sz="1200" b="0" i="0" u="none" strike="noStrike" kern="1200" spc="0" baseline="0">
                <a:solidFill>
                  <a:srgbClr val="677998"/>
                </a:solidFill>
                <a:latin typeface="+mn-lt"/>
                <a:ea typeface="+mn-ea"/>
                <a:cs typeface="+mn-cs"/>
              </a:defRPr>
            </a:pPr>
            <a:r>
              <a:rPr lang="et-EE" sz="1200" b="1" noProof="0">
                <a:solidFill>
                  <a:srgbClr val="677998"/>
                </a:solidFill>
              </a:rPr>
              <a:t>Päikesekatus</a:t>
            </a:r>
            <a:r>
              <a:rPr lang="et-EE" sz="1200" b="1" baseline="0" noProof="0">
                <a:solidFill>
                  <a:srgbClr val="677998"/>
                </a:solidFill>
              </a:rPr>
              <a:t>: </a:t>
            </a:r>
            <a:r>
              <a:rPr lang="et-EE" sz="1200" noProof="0">
                <a:solidFill>
                  <a:srgbClr val="677998"/>
                </a:solidFill>
              </a:rPr>
              <a:t>8.49 kWp |</a:t>
            </a:r>
            <a:r>
              <a:rPr lang="et-EE" sz="1200" baseline="0" noProof="0">
                <a:solidFill>
                  <a:srgbClr val="677998"/>
                </a:solidFill>
              </a:rPr>
              <a:t> </a:t>
            </a:r>
            <a:r>
              <a:rPr lang="et-EE" sz="1200" b="1" baseline="0" noProof="0">
                <a:solidFill>
                  <a:srgbClr val="677998"/>
                </a:solidFill>
              </a:rPr>
              <a:t>Arvutuslik tootlus:</a:t>
            </a:r>
            <a:r>
              <a:rPr lang="et-EE" sz="1200" baseline="0" noProof="0">
                <a:solidFill>
                  <a:srgbClr val="677998"/>
                </a:solidFill>
              </a:rPr>
              <a:t> 5,780 kWh/aastas</a:t>
            </a:r>
            <a:endParaRPr lang="et-EE" sz="1200" noProof="0">
              <a:solidFill>
                <a:srgbClr val="677998"/>
              </a:solidFill>
            </a:endParaRPr>
          </a:p>
        </c:rich>
      </c:tx>
      <c:layout>
        <c:manualLayout>
          <c:xMode val="edge"/>
          <c:yMode val="edge"/>
          <c:x val="2.3034070304516072E-2"/>
          <c:y val="1.2278707929171732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l">
            <a:defRPr sz="1200" b="0" i="0" u="none" strike="noStrike" kern="1200" spc="0" baseline="0">
              <a:solidFill>
                <a:srgbClr val="677998"/>
              </a:solidFill>
              <a:latin typeface="+mn-lt"/>
              <a:ea typeface="+mn-ea"/>
              <a:cs typeface="+mn-cs"/>
            </a:defRPr>
          </a:pPr>
          <a:endParaRPr lang="et-EE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Idakülg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Sheet1!$A$2:$A$13</c:f>
              <c:strCache>
                <c:ptCount val="12"/>
                <c:pt idx="0">
                  <c:v>Jaan</c:v>
                </c:pt>
                <c:pt idx="1">
                  <c:v>Veeb</c:v>
                </c:pt>
                <c:pt idx="2">
                  <c:v>Mar</c:v>
                </c:pt>
                <c:pt idx="3">
                  <c:v>Apr</c:v>
                </c:pt>
                <c:pt idx="4">
                  <c:v>Mai</c:v>
                </c:pt>
                <c:pt idx="5">
                  <c:v>Juun</c:v>
                </c:pt>
                <c:pt idx="6">
                  <c:v>Juul</c:v>
                </c:pt>
                <c:pt idx="7">
                  <c:v>Aug</c:v>
                </c:pt>
                <c:pt idx="8">
                  <c:v>Sep</c:v>
                </c:pt>
                <c:pt idx="9">
                  <c:v>Okt</c:v>
                </c:pt>
                <c:pt idx="10">
                  <c:v>Nov</c:v>
                </c:pt>
                <c:pt idx="11">
                  <c:v>Dets</c:v>
                </c:pt>
              </c:strCache>
            </c:strRef>
          </c:cat>
          <c:val>
            <c:numRef>
              <c:f>Sheet1!$B$2:$B$13</c:f>
              <c:numCache>
                <c:formatCode>0</c:formatCode>
                <c:ptCount val="12"/>
                <c:pt idx="0">
                  <c:v>51.78</c:v>
                </c:pt>
                <c:pt idx="1">
                  <c:v>131.29</c:v>
                </c:pt>
                <c:pt idx="2">
                  <c:v>272.64999999999998</c:v>
                </c:pt>
                <c:pt idx="3">
                  <c:v>398.61</c:v>
                </c:pt>
                <c:pt idx="4">
                  <c:v>501.65</c:v>
                </c:pt>
                <c:pt idx="5">
                  <c:v>500.68</c:v>
                </c:pt>
                <c:pt idx="6">
                  <c:v>493.02</c:v>
                </c:pt>
                <c:pt idx="7">
                  <c:v>411.93</c:v>
                </c:pt>
                <c:pt idx="8">
                  <c:v>280.31</c:v>
                </c:pt>
                <c:pt idx="9">
                  <c:v>144.28</c:v>
                </c:pt>
                <c:pt idx="10">
                  <c:v>47.26</c:v>
                </c:pt>
                <c:pt idx="11">
                  <c:v>27.54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978-4BBE-AEAE-41819B2750E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Läänekülg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Sheet1!$A$2:$A$13</c:f>
              <c:strCache>
                <c:ptCount val="12"/>
                <c:pt idx="0">
                  <c:v>Jaan</c:v>
                </c:pt>
                <c:pt idx="1">
                  <c:v>Veeb</c:v>
                </c:pt>
                <c:pt idx="2">
                  <c:v>Mar</c:v>
                </c:pt>
                <c:pt idx="3">
                  <c:v>Apr</c:v>
                </c:pt>
                <c:pt idx="4">
                  <c:v>Mai</c:v>
                </c:pt>
                <c:pt idx="5">
                  <c:v>Juun</c:v>
                </c:pt>
                <c:pt idx="6">
                  <c:v>Juul</c:v>
                </c:pt>
                <c:pt idx="7">
                  <c:v>Aug</c:v>
                </c:pt>
                <c:pt idx="8">
                  <c:v>Sep</c:v>
                </c:pt>
                <c:pt idx="9">
                  <c:v>Okt</c:v>
                </c:pt>
                <c:pt idx="10">
                  <c:v>Nov</c:v>
                </c:pt>
                <c:pt idx="11">
                  <c:v>Dets</c:v>
                </c:pt>
              </c:strCache>
            </c:strRef>
          </c:cat>
          <c:val>
            <c:numRef>
              <c:f>Sheet1!$C$2:$C$13</c:f>
              <c:numCache>
                <c:formatCode>0</c:formatCode>
                <c:ptCount val="12"/>
                <c:pt idx="0">
                  <c:v>16.98</c:v>
                </c:pt>
                <c:pt idx="1">
                  <c:v>49.67</c:v>
                </c:pt>
                <c:pt idx="2">
                  <c:v>164.89</c:v>
                </c:pt>
                <c:pt idx="3">
                  <c:v>292.38</c:v>
                </c:pt>
                <c:pt idx="4">
                  <c:v>441.52</c:v>
                </c:pt>
                <c:pt idx="5">
                  <c:v>474.91</c:v>
                </c:pt>
                <c:pt idx="6">
                  <c:v>450.13</c:v>
                </c:pt>
                <c:pt idx="7">
                  <c:v>333.21</c:v>
                </c:pt>
                <c:pt idx="8">
                  <c:v>189.73</c:v>
                </c:pt>
                <c:pt idx="9">
                  <c:v>76.510000000000005</c:v>
                </c:pt>
                <c:pt idx="10">
                  <c:v>21.09</c:v>
                </c:pt>
                <c:pt idx="11">
                  <c:v>8.82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978-4BBE-AEAE-41819B2750EF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El.vajadus</c:v>
                </c:pt>
              </c:strCache>
            </c:strRef>
          </c:tx>
          <c:spPr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Sheet1!$A$2:$A$13</c:f>
              <c:strCache>
                <c:ptCount val="12"/>
                <c:pt idx="0">
                  <c:v>Jaan</c:v>
                </c:pt>
                <c:pt idx="1">
                  <c:v>Veeb</c:v>
                </c:pt>
                <c:pt idx="2">
                  <c:v>Mar</c:v>
                </c:pt>
                <c:pt idx="3">
                  <c:v>Apr</c:v>
                </c:pt>
                <c:pt idx="4">
                  <c:v>Mai</c:v>
                </c:pt>
                <c:pt idx="5">
                  <c:v>Juun</c:v>
                </c:pt>
                <c:pt idx="6">
                  <c:v>Juul</c:v>
                </c:pt>
                <c:pt idx="7">
                  <c:v>Aug</c:v>
                </c:pt>
                <c:pt idx="8">
                  <c:v>Sep</c:v>
                </c:pt>
                <c:pt idx="9">
                  <c:v>Okt</c:v>
                </c:pt>
                <c:pt idx="10">
                  <c:v>Nov</c:v>
                </c:pt>
                <c:pt idx="11">
                  <c:v>Dets</c:v>
                </c:pt>
              </c:strCache>
            </c:strRef>
          </c:cat>
          <c:val>
            <c:numRef>
              <c:f>Sheet1!$D$2:$D$13</c:f>
              <c:numCache>
                <c:formatCode>0</c:formatCode>
                <c:ptCount val="12"/>
                <c:pt idx="0">
                  <c:v>-1048.24</c:v>
                </c:pt>
                <c:pt idx="1">
                  <c:v>-1018.04</c:v>
                </c:pt>
                <c:pt idx="2">
                  <c:v>-470.46000000000004</c:v>
                </c:pt>
                <c:pt idx="3">
                  <c:v>-82.009999999999991</c:v>
                </c:pt>
                <c:pt idx="4">
                  <c:v>154.16999999999996</c:v>
                </c:pt>
                <c:pt idx="5">
                  <c:v>396.59000000000003</c:v>
                </c:pt>
                <c:pt idx="6">
                  <c:v>367.15</c:v>
                </c:pt>
                <c:pt idx="7">
                  <c:v>266.14</c:v>
                </c:pt>
                <c:pt idx="8">
                  <c:v>-270.96000000000004</c:v>
                </c:pt>
                <c:pt idx="9">
                  <c:v>-883.21</c:v>
                </c:pt>
                <c:pt idx="10">
                  <c:v>-1651.65</c:v>
                </c:pt>
                <c:pt idx="11">
                  <c:v>-1730.64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3-7978-4BBE-AEAE-41819B2750E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8"/>
        <c:overlap val="100"/>
        <c:axId val="346139919"/>
        <c:axId val="346141839"/>
      </c:barChart>
      <c:catAx>
        <c:axId val="34613991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46141839"/>
        <c:crosses val="autoZero"/>
        <c:auto val="1"/>
        <c:lblAlgn val="ctr"/>
        <c:lblOffset val="100"/>
        <c:noMultiLvlLbl val="0"/>
      </c:catAx>
      <c:valAx>
        <c:axId val="34614183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46139919"/>
        <c:crosses val="autoZero"/>
        <c:crossBetween val="between"/>
      </c:valAx>
      <c:dTable>
        <c:showHorzBorder val="1"/>
        <c:showVertBorder val="0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1F3-48A7-84EB-1F7E1A9DA386}"/>
              </c:ext>
            </c:extLst>
          </c:dPt>
          <c:dPt>
            <c:idx val="1"/>
            <c:bubble3D val="0"/>
            <c:spPr>
              <a:solidFill>
                <a:schemeClr val="accent4">
                  <a:lumMod val="20000"/>
                  <a:lumOff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51F3-48A7-84EB-1F7E1A9DA386}"/>
              </c:ext>
            </c:extLst>
          </c:dPt>
          <c:dLbls>
            <c:dLbl>
              <c:idx val="0"/>
              <c:layout>
                <c:manualLayout>
                  <c:x val="-0.19774976020643467"/>
                  <c:y val="0.1282258954415172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1F3-48A7-84EB-1F7E1A9DA386}"/>
                </c:ext>
              </c:extLst>
            </c:dLbl>
            <c:dLbl>
              <c:idx val="1"/>
              <c:layout>
                <c:manualLayout>
                  <c:x val="0.21661540696056822"/>
                  <c:y val="-0.11269448743594894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1F3-48A7-84EB-1F7E1A9DA38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overflow" horzOverflow="overflow" vert="horz" wrap="square" lIns="38100" tIns="19050" rIns="38100" bIns="19050" anchor="ctr" anchorCtr="1">
                <a:spAutoFit/>
              </a:bodyPr>
              <a:lstStyle/>
              <a:p>
                <a:pPr>
                  <a:defRPr sz="7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Sheet1!$A$2:$A$3</c:f>
              <c:strCache>
                <c:ptCount val="2"/>
                <c:pt idx="0">
                  <c:v>Katuselt</c:v>
                </c:pt>
                <c:pt idx="1">
                  <c:v>Võrgust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5781</c:v>
                </c:pt>
                <c:pt idx="1">
                  <c:v>11752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1F3-48A7-84EB-1F7E1A9DA386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SimpleTimelineDefaultColorVariant">
  <dgm:title val="Simple Timeline Default Color Variant"/>
  <dgm:desc val="Simple Timeline Default Color Variant"/>
  <dgm:catLst>
    <dgm:cat type="Other" pri="2"/>
  </dgm:catLst>
  <dgm:styleLbl name="node0">
    <dgm:fillClrLst meth="repeat">
      <a:schemeClr val="dk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>
        <a:alpha val="0"/>
      </a:schemeClr>
    </dgm:fillClrLst>
    <dgm:linClrLst meth="repeat">
      <a:schemeClr val="accent1">
        <a:alpha val="0"/>
      </a:schemeClr>
    </dgm:linClrLst>
    <dgm:effectClrLst/>
    <dgm:txLinClrLst/>
    <dgm:txFillClrLst meth="repeat">
      <a:schemeClr val="accent1"/>
    </dgm:txFillClrLst>
    <dgm:txEffectClrLst/>
  </dgm:styleLbl>
  <dgm:styleLbl name="node1">
    <dgm:fillClrLst meth="repeat">
      <a:schemeClr val="dk2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dk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 meth="repeat">
      <a:schemeClr val="accent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2">
        <a:alpha val="9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SimpleTimelineDefaultColorVariant">
  <dgm:title val="Simple Timeline Default Color Variant"/>
  <dgm:desc val="Simple Timeline Default Color Variant"/>
  <dgm:catLst>
    <dgm:cat type="Other" pri="2"/>
  </dgm:catLst>
  <dgm:styleLbl name="node0">
    <dgm:fillClrLst meth="repeat">
      <a:schemeClr val="dk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>
        <a:alpha val="0"/>
      </a:schemeClr>
    </dgm:fillClrLst>
    <dgm:linClrLst meth="repeat">
      <a:schemeClr val="accent1">
        <a:alpha val="0"/>
      </a:schemeClr>
    </dgm:linClrLst>
    <dgm:effectClrLst/>
    <dgm:txLinClrLst/>
    <dgm:txFillClrLst meth="repeat">
      <a:schemeClr val="accent1"/>
    </dgm:txFillClrLst>
    <dgm:txEffectClrLst/>
  </dgm:styleLbl>
  <dgm:styleLbl name="node1">
    <dgm:fillClrLst meth="repeat">
      <a:schemeClr val="dk2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dk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 meth="repeat">
      <a:schemeClr val="accent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2">
        <a:alpha val="9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2E2ECF6-CA7D-4748-83BA-B9B1E282037B}" type="doc">
      <dgm:prSet loTypeId="urn:microsoft.com/office/officeart/2024/3/layout/SimpleTimelineDefaultVariant" loCatId="Timeline" qsTypeId="urn:microsoft.com/office/officeart/2005/8/quickstyle/simple1" qsCatId="simple" csTypeId="urn:microsoft.com/office/officeart/2005/8/colors/SimpleTimelineDefaultColorVariant" csCatId="other" phldr="1"/>
      <dgm:spPr/>
      <dgm:t>
        <a:bodyPr/>
        <a:lstStyle/>
        <a:p>
          <a:endParaRPr lang="en-US"/>
        </a:p>
      </dgm:t>
    </dgm:pt>
    <dgm:pt modelId="{601B7281-3533-4985-B2D9-35EE83EBAC21}">
      <dgm:prSet/>
      <dgm:spPr/>
      <dgm:t>
        <a:bodyPr/>
        <a:lstStyle/>
        <a:p>
          <a:pPr>
            <a:defRPr b="1"/>
          </a:pPr>
          <a:r>
            <a:rPr lang="en-US" noProof="0" dirty="0">
              <a:solidFill>
                <a:srgbClr val="022054"/>
              </a:solidFill>
              <a:latin typeface="Aptos Black" panose="020B0004020202020204" pitchFamily="34" charset="0"/>
            </a:rPr>
            <a:t>2015–2020. </a:t>
          </a:r>
          <a:r>
            <a:rPr lang="en-US" noProof="0" dirty="0" err="1">
              <a:solidFill>
                <a:srgbClr val="022054"/>
              </a:solidFill>
              <a:latin typeface="Aptos Black" panose="020B0004020202020204" pitchFamily="34" charset="0"/>
            </a:rPr>
            <a:t>aasta</a:t>
          </a:r>
          <a:endParaRPr lang="et-EE" noProof="0" dirty="0">
            <a:solidFill>
              <a:srgbClr val="022054"/>
            </a:solidFill>
            <a:latin typeface="Aptos Black" panose="020B0004020202020204" pitchFamily="34" charset="0"/>
          </a:endParaRPr>
        </a:p>
      </dgm:t>
    </dgm:pt>
    <dgm:pt modelId="{BB409404-CAC5-46E2-9CE1-AD519BD75556}" type="parTrans" cxnId="{353EC370-397C-42C4-A7CE-89E1A36BD71D}">
      <dgm:prSet/>
      <dgm:spPr/>
      <dgm:t>
        <a:bodyPr/>
        <a:lstStyle/>
        <a:p>
          <a:endParaRPr lang="en-US"/>
        </a:p>
      </dgm:t>
    </dgm:pt>
    <dgm:pt modelId="{93B42796-ACC9-4476-9CF3-AC16426D48C6}" type="sibTrans" cxnId="{353EC370-397C-42C4-A7CE-89E1A36BD71D}">
      <dgm:prSet/>
      <dgm:spPr/>
      <dgm:t>
        <a:bodyPr/>
        <a:lstStyle/>
        <a:p>
          <a:endParaRPr lang="en-US"/>
        </a:p>
      </dgm:t>
    </dgm:pt>
    <dgm:pt modelId="{215502E7-56C8-4981-981B-4623C17369C6}">
      <dgm:prSet custT="1"/>
      <dgm:spPr/>
      <dgm:t>
        <a:bodyPr/>
        <a:lstStyle/>
        <a:p>
          <a:r>
            <a:rPr lang="en-US" sz="1100" noProof="0" dirty="0" err="1"/>
            <a:t>Esimesed</a:t>
          </a:r>
          <a:r>
            <a:rPr lang="en-US" sz="1100" noProof="0" dirty="0"/>
            <a:t> v</a:t>
          </a:r>
          <a:r>
            <a:rPr lang="et-EE" sz="1100" noProof="0" dirty="0"/>
            <a:t>äike- ja </a:t>
          </a:r>
          <a:r>
            <a:rPr lang="et-EE" sz="1100" noProof="0" dirty="0" err="1"/>
            <a:t>keskmis</a:t>
          </a:r>
          <a:r>
            <a:rPr lang="en-US" sz="1100" noProof="0" dirty="0"/>
            <a:t>e </a:t>
          </a:r>
          <a:r>
            <a:rPr lang="en-US" sz="1100" noProof="0" dirty="0" err="1"/>
            <a:t>suurusega</a:t>
          </a:r>
          <a:r>
            <a:rPr lang="en-US" sz="1100" noProof="0" dirty="0"/>
            <a:t> </a:t>
          </a:r>
          <a:r>
            <a:rPr lang="en-US" sz="1100" noProof="0" dirty="0" err="1"/>
            <a:t>katused</a:t>
          </a:r>
          <a:r>
            <a:rPr lang="en-US" sz="1100" noProof="0" dirty="0"/>
            <a:t>, </a:t>
          </a:r>
          <a:r>
            <a:rPr lang="en-US" sz="1100" noProof="0" dirty="0" err="1"/>
            <a:t>riiklikud</a:t>
          </a:r>
          <a:r>
            <a:rPr lang="en-US" sz="1100" noProof="0" dirty="0"/>
            <a:t> </a:t>
          </a:r>
          <a:r>
            <a:rPr lang="en-US" sz="1100" noProof="0" dirty="0" err="1"/>
            <a:t>roheenerga</a:t>
          </a:r>
          <a:r>
            <a:rPr lang="en-US" sz="1100" noProof="0" dirty="0"/>
            <a:t> ja </a:t>
          </a:r>
          <a:r>
            <a:rPr lang="en-US" sz="1100" noProof="0" dirty="0" err="1"/>
            <a:t>päikseparkide</a:t>
          </a:r>
          <a:r>
            <a:rPr lang="en-US" sz="1100" noProof="0" dirty="0"/>
            <a:t> </a:t>
          </a:r>
          <a:r>
            <a:rPr lang="en-US" sz="1100" noProof="0" dirty="0" err="1"/>
            <a:t>toetused</a:t>
          </a:r>
          <a:r>
            <a:rPr lang="en-US" sz="1100" noProof="0" dirty="0"/>
            <a:t>.</a:t>
          </a:r>
          <a:endParaRPr lang="et-EE" sz="1100" noProof="0" dirty="0"/>
        </a:p>
      </dgm:t>
    </dgm:pt>
    <dgm:pt modelId="{58912F51-BBE0-4233-9A44-9046F9D57FDF}" type="parTrans" cxnId="{8DF88B14-4F0E-4651-A97B-78A78BA6828C}">
      <dgm:prSet/>
      <dgm:spPr/>
      <dgm:t>
        <a:bodyPr/>
        <a:lstStyle/>
        <a:p>
          <a:endParaRPr lang="en-US"/>
        </a:p>
      </dgm:t>
    </dgm:pt>
    <dgm:pt modelId="{CCF7CAC0-0DC8-4424-96A9-B1A5B3F57D58}" type="sibTrans" cxnId="{8DF88B14-4F0E-4651-A97B-78A78BA6828C}">
      <dgm:prSet/>
      <dgm:spPr/>
      <dgm:t>
        <a:bodyPr/>
        <a:lstStyle/>
        <a:p>
          <a:endParaRPr lang="en-US"/>
        </a:p>
      </dgm:t>
    </dgm:pt>
    <dgm:pt modelId="{6C1AD1B3-CC3A-4C4C-8D79-0E47EE53D40C}">
      <dgm:prSet/>
      <dgm:spPr/>
      <dgm:t>
        <a:bodyPr/>
        <a:lstStyle/>
        <a:p>
          <a:pPr>
            <a:defRPr b="1"/>
          </a:pPr>
          <a:r>
            <a:rPr lang="en-US" noProof="0" dirty="0">
              <a:solidFill>
                <a:srgbClr val="022054"/>
              </a:solidFill>
              <a:latin typeface="Aptos Black" panose="020B0004020202020204" pitchFamily="34" charset="0"/>
            </a:rPr>
            <a:t>2025-2026 </a:t>
          </a:r>
          <a:r>
            <a:rPr lang="et-EE" noProof="0" dirty="0">
              <a:solidFill>
                <a:srgbClr val="022054"/>
              </a:solidFill>
              <a:latin typeface="Aptos Black" panose="020B0004020202020204" pitchFamily="34" charset="0"/>
            </a:rPr>
            <a:t>➜</a:t>
          </a:r>
          <a:r>
            <a:rPr lang="en-US" noProof="0" dirty="0">
              <a:solidFill>
                <a:srgbClr val="022054"/>
              </a:solidFill>
              <a:latin typeface="Aptos Black" panose="020B0004020202020204" pitchFamily="34" charset="0"/>
            </a:rPr>
            <a:t> </a:t>
          </a:r>
          <a:endParaRPr lang="et-EE" noProof="0" dirty="0">
            <a:solidFill>
              <a:srgbClr val="022054"/>
            </a:solidFill>
            <a:latin typeface="Aptos Black" panose="020B0004020202020204" pitchFamily="34" charset="0"/>
          </a:endParaRPr>
        </a:p>
      </dgm:t>
    </dgm:pt>
    <dgm:pt modelId="{B9956DD8-60F9-40B6-8347-7B2F3D17673B}" type="parTrans" cxnId="{595D9E60-2BA9-4776-893C-913E75774EB4}">
      <dgm:prSet/>
      <dgm:spPr/>
      <dgm:t>
        <a:bodyPr/>
        <a:lstStyle/>
        <a:p>
          <a:endParaRPr lang="en-US"/>
        </a:p>
      </dgm:t>
    </dgm:pt>
    <dgm:pt modelId="{4B54B221-F4BE-495B-95D5-39A072EBA8F0}" type="sibTrans" cxnId="{595D9E60-2BA9-4776-893C-913E75774EB4}">
      <dgm:prSet/>
      <dgm:spPr/>
      <dgm:t>
        <a:bodyPr/>
        <a:lstStyle/>
        <a:p>
          <a:endParaRPr lang="en-US"/>
        </a:p>
      </dgm:t>
    </dgm:pt>
    <dgm:pt modelId="{A7D4DC07-67E7-4B7A-85BB-4075B93EF6F9}">
      <dgm:prSet custT="1"/>
      <dgm:spPr/>
      <dgm:t>
        <a:bodyPr/>
        <a:lstStyle/>
        <a:p>
          <a:r>
            <a:rPr lang="en-US" sz="1100" noProof="0" dirty="0" err="1"/>
            <a:t>Toetuste</a:t>
          </a:r>
          <a:r>
            <a:rPr lang="en-US" sz="1100" noProof="0" dirty="0"/>
            <a:t> </a:t>
          </a:r>
          <a:r>
            <a:rPr lang="en-US" sz="1100" noProof="0" dirty="0" err="1"/>
            <a:t>vähenemine</a:t>
          </a:r>
          <a:r>
            <a:rPr lang="en-US" sz="1100" noProof="0" dirty="0"/>
            <a:t>, </a:t>
          </a:r>
          <a:r>
            <a:rPr lang="en-US" sz="1100" noProof="0" dirty="0" err="1"/>
            <a:t>taastuvenergiat</a:t>
          </a:r>
          <a:r>
            <a:rPr lang="en-US" sz="1100" noProof="0" dirty="0"/>
            <a:t> </a:t>
          </a:r>
          <a:r>
            <a:rPr lang="en-US" sz="1100" noProof="0" dirty="0" err="1"/>
            <a:t>piisavalt</a:t>
          </a:r>
          <a:r>
            <a:rPr lang="en-US" sz="1100" noProof="0" dirty="0"/>
            <a:t> </a:t>
          </a:r>
          <a:r>
            <a:rPr lang="en-US" sz="1100" noProof="0" dirty="0" err="1"/>
            <a:t>palju</a:t>
          </a:r>
          <a:r>
            <a:rPr lang="en-US" sz="1100" noProof="0" dirty="0"/>
            <a:t>, </a:t>
          </a:r>
          <a:r>
            <a:rPr lang="en-US" sz="1100" noProof="0" dirty="0" err="1"/>
            <a:t>odav</a:t>
          </a:r>
          <a:r>
            <a:rPr lang="en-US" sz="1100" noProof="0" dirty="0"/>
            <a:t> hind, </a:t>
          </a:r>
          <a:r>
            <a:rPr lang="en-US" sz="1100" noProof="0" dirty="0" err="1"/>
            <a:t>pidevalt</a:t>
          </a:r>
          <a:r>
            <a:rPr lang="en-US" sz="1100" noProof="0" dirty="0"/>
            <a:t> </a:t>
          </a:r>
          <a:r>
            <a:rPr lang="en-US" sz="1100" noProof="0" dirty="0" err="1"/>
            <a:t>muutuvad</a:t>
          </a:r>
          <a:r>
            <a:rPr lang="en-US" sz="1100" noProof="0" dirty="0"/>
            <a:t> </a:t>
          </a:r>
          <a:r>
            <a:rPr lang="en-US" sz="1100" noProof="0" dirty="0" err="1"/>
            <a:t>tingimused</a:t>
          </a:r>
          <a:endParaRPr lang="en-US" sz="1100" noProof="0" dirty="0"/>
        </a:p>
        <a:p>
          <a:r>
            <a:rPr lang="en-US" sz="1100" b="1" noProof="0" dirty="0" err="1"/>
            <a:t>Rikkaks</a:t>
          </a:r>
          <a:r>
            <a:rPr lang="en-US" sz="1100" b="1" noProof="0" dirty="0"/>
            <a:t> </a:t>
          </a:r>
          <a:r>
            <a:rPr lang="en-US" sz="1100" b="1" noProof="0" dirty="0" err="1"/>
            <a:t>ei</a:t>
          </a:r>
          <a:r>
            <a:rPr lang="en-US" sz="1100" b="1" noProof="0" dirty="0"/>
            <a:t> </a:t>
          </a:r>
          <a:r>
            <a:rPr lang="en-US" sz="1100" b="1" noProof="0" dirty="0" err="1"/>
            <a:t>saagi</a:t>
          </a:r>
          <a:r>
            <a:rPr lang="en-US" sz="1100" b="1" noProof="0" dirty="0"/>
            <a:t>!</a:t>
          </a:r>
          <a:endParaRPr lang="et-EE" sz="1100" b="1" noProof="0" dirty="0"/>
        </a:p>
      </dgm:t>
    </dgm:pt>
    <dgm:pt modelId="{6B0C9FE2-658C-4E9B-BFA5-131F2BB8182C}" type="parTrans" cxnId="{EC367E1D-DA6C-455C-9D3A-8B79C1C6E984}">
      <dgm:prSet/>
      <dgm:spPr/>
      <dgm:t>
        <a:bodyPr/>
        <a:lstStyle/>
        <a:p>
          <a:endParaRPr lang="en-US"/>
        </a:p>
      </dgm:t>
    </dgm:pt>
    <dgm:pt modelId="{6961CC82-E238-4120-964E-F4ED6C9900F4}" type="sibTrans" cxnId="{EC367E1D-DA6C-455C-9D3A-8B79C1C6E984}">
      <dgm:prSet/>
      <dgm:spPr/>
      <dgm:t>
        <a:bodyPr/>
        <a:lstStyle/>
        <a:p>
          <a:endParaRPr lang="en-US"/>
        </a:p>
      </dgm:t>
    </dgm:pt>
    <dgm:pt modelId="{D5BF3DF9-269F-442D-A2FB-C451E712488F}">
      <dgm:prSet/>
      <dgm:spPr/>
      <dgm:t>
        <a:bodyPr/>
        <a:lstStyle/>
        <a:p>
          <a:pPr>
            <a:defRPr b="1"/>
          </a:pPr>
          <a:r>
            <a:rPr lang="en-US" noProof="0" dirty="0">
              <a:solidFill>
                <a:srgbClr val="022054"/>
              </a:solidFill>
              <a:latin typeface="Aptos Black" panose="020B0004020202020204" pitchFamily="34" charset="0"/>
            </a:rPr>
            <a:t>2021-2022. </a:t>
          </a:r>
          <a:r>
            <a:rPr lang="en-US" noProof="0" dirty="0" err="1">
              <a:solidFill>
                <a:srgbClr val="022054"/>
              </a:solidFill>
              <a:latin typeface="Aptos Black" panose="020B0004020202020204" pitchFamily="34" charset="0"/>
            </a:rPr>
            <a:t>aasta</a:t>
          </a:r>
          <a:endParaRPr lang="et-EE" noProof="0" dirty="0">
            <a:solidFill>
              <a:srgbClr val="022054"/>
            </a:solidFill>
            <a:latin typeface="Aptos Black" panose="020B0004020202020204" pitchFamily="34" charset="0"/>
          </a:endParaRPr>
        </a:p>
      </dgm:t>
    </dgm:pt>
    <dgm:pt modelId="{30E81A89-1319-4BE0-83BF-8F937FD5A0A7}" type="parTrans" cxnId="{A9A829A6-99DA-4CD3-BD98-73ECE5797E06}">
      <dgm:prSet/>
      <dgm:spPr/>
      <dgm:t>
        <a:bodyPr/>
        <a:lstStyle/>
        <a:p>
          <a:endParaRPr lang="en-US"/>
        </a:p>
      </dgm:t>
    </dgm:pt>
    <dgm:pt modelId="{65006AD5-D272-4957-B738-5759BC2946E4}" type="sibTrans" cxnId="{A9A829A6-99DA-4CD3-BD98-73ECE5797E06}">
      <dgm:prSet/>
      <dgm:spPr/>
      <dgm:t>
        <a:bodyPr/>
        <a:lstStyle/>
        <a:p>
          <a:endParaRPr lang="en-US"/>
        </a:p>
      </dgm:t>
    </dgm:pt>
    <dgm:pt modelId="{27B9D523-D79D-4C47-910A-D3C674925427}">
      <dgm:prSet custT="1"/>
      <dgm:spPr/>
      <dgm:t>
        <a:bodyPr/>
        <a:lstStyle/>
        <a:p>
          <a:r>
            <a:rPr lang="en-US" sz="1100" noProof="0" dirty="0" err="1"/>
            <a:t>Energiakriis</a:t>
          </a:r>
          <a:r>
            <a:rPr lang="en-US" sz="1100" noProof="0" dirty="0"/>
            <a:t>. </a:t>
          </a:r>
          <a:r>
            <a:rPr lang="en-US" sz="1100" noProof="0" dirty="0" err="1"/>
            <a:t>Esmane</a:t>
          </a:r>
          <a:r>
            <a:rPr lang="en-US" sz="1100" noProof="0" dirty="0"/>
            <a:t> </a:t>
          </a:r>
          <a:r>
            <a:rPr lang="en-US" sz="1100" noProof="0" dirty="0" err="1"/>
            <a:t>paigalduslaine</a:t>
          </a:r>
          <a:r>
            <a:rPr lang="en-US" sz="1100" noProof="0" dirty="0"/>
            <a:t>, </a:t>
          </a:r>
          <a:r>
            <a:rPr lang="en-US" sz="1100" noProof="0" dirty="0" err="1"/>
            <a:t>investeeringud</a:t>
          </a:r>
          <a:r>
            <a:rPr lang="en-US" sz="1100" noProof="0" dirty="0"/>
            <a:t> </a:t>
          </a:r>
          <a:r>
            <a:rPr lang="en-US" sz="1100" noProof="0" dirty="0" err="1"/>
            <a:t>suurematesse</a:t>
          </a:r>
          <a:r>
            <a:rPr lang="en-US" sz="1100" noProof="0" dirty="0"/>
            <a:t> </a:t>
          </a:r>
          <a:r>
            <a:rPr lang="en-US" sz="1100" noProof="0" dirty="0" err="1"/>
            <a:t>päikese-parkidesse</a:t>
          </a:r>
          <a:r>
            <a:rPr lang="en-US" sz="1100" noProof="0" dirty="0"/>
            <a:t>. COVID ja </a:t>
          </a:r>
          <a:r>
            <a:rPr lang="en-US" sz="1100" noProof="0" dirty="0" err="1"/>
            <a:t>renoveerimine</a:t>
          </a:r>
          <a:r>
            <a:rPr lang="en-US" sz="1100" noProof="0" dirty="0"/>
            <a:t>.</a:t>
          </a:r>
        </a:p>
        <a:p>
          <a:endParaRPr lang="et-EE" sz="1100" noProof="0" dirty="0"/>
        </a:p>
      </dgm:t>
    </dgm:pt>
    <dgm:pt modelId="{4B6FFB8F-6179-4279-9008-01208EF753E5}" type="parTrans" cxnId="{DD6E9631-784F-45CE-B394-1A4342F9833A}">
      <dgm:prSet/>
      <dgm:spPr/>
      <dgm:t>
        <a:bodyPr/>
        <a:lstStyle/>
        <a:p>
          <a:endParaRPr lang="en-US"/>
        </a:p>
      </dgm:t>
    </dgm:pt>
    <dgm:pt modelId="{860C9065-DF35-4149-A0E8-4006B577D458}" type="sibTrans" cxnId="{DD6E9631-784F-45CE-B394-1A4342F9833A}">
      <dgm:prSet/>
      <dgm:spPr/>
      <dgm:t>
        <a:bodyPr/>
        <a:lstStyle/>
        <a:p>
          <a:endParaRPr lang="en-US"/>
        </a:p>
      </dgm:t>
    </dgm:pt>
    <dgm:pt modelId="{B19A9C39-EED8-4A44-8534-662BF5B3CAC0}">
      <dgm:prSet/>
      <dgm:spPr/>
      <dgm:t>
        <a:bodyPr/>
        <a:lstStyle/>
        <a:p>
          <a:pPr>
            <a:defRPr b="1"/>
          </a:pPr>
          <a:r>
            <a:rPr lang="en-US" noProof="0" dirty="0">
              <a:solidFill>
                <a:srgbClr val="022054"/>
              </a:solidFill>
              <a:latin typeface="Aptos Black" panose="020B0004020202020204" pitchFamily="34" charset="0"/>
            </a:rPr>
            <a:t>2027-2029 </a:t>
          </a:r>
          <a:r>
            <a:rPr lang="et-EE" noProof="0" dirty="0">
              <a:solidFill>
                <a:srgbClr val="022054"/>
              </a:solidFill>
              <a:latin typeface="Aptos Black" panose="020B0004020202020204" pitchFamily="34" charset="0"/>
            </a:rPr>
            <a:t>➜</a:t>
          </a:r>
          <a:r>
            <a:rPr lang="en-US" noProof="0" dirty="0">
              <a:solidFill>
                <a:srgbClr val="022054"/>
              </a:solidFill>
              <a:latin typeface="Aptos Black" panose="020B0004020202020204" pitchFamily="34" charset="0"/>
            </a:rPr>
            <a:t> </a:t>
          </a:r>
          <a:r>
            <a:rPr lang="en-US" noProof="0" dirty="0" err="1">
              <a:solidFill>
                <a:srgbClr val="022054"/>
              </a:solidFill>
              <a:latin typeface="Aptos Black" panose="020B0004020202020204" pitchFamily="34" charset="0"/>
            </a:rPr>
            <a:t>Kohustuslik</a:t>
          </a:r>
          <a:r>
            <a:rPr lang="en-US" noProof="0" dirty="0">
              <a:solidFill>
                <a:srgbClr val="022054"/>
              </a:solidFill>
              <a:latin typeface="Aptos Black" panose="020B0004020202020204" pitchFamily="34" charset="0"/>
            </a:rPr>
            <a:t> </a:t>
          </a:r>
          <a:endParaRPr lang="et-EE" noProof="0" dirty="0">
            <a:solidFill>
              <a:srgbClr val="022054"/>
            </a:solidFill>
            <a:latin typeface="Aptos Black" panose="020B0004020202020204" pitchFamily="34" charset="0"/>
          </a:endParaRPr>
        </a:p>
      </dgm:t>
    </dgm:pt>
    <dgm:pt modelId="{C79DBF06-343B-4492-ADF5-521AAD250F9C}" type="parTrans" cxnId="{6D810DAD-E293-4C9B-97E3-72183CA355D0}">
      <dgm:prSet/>
      <dgm:spPr/>
      <dgm:t>
        <a:bodyPr/>
        <a:lstStyle/>
        <a:p>
          <a:endParaRPr lang="en-US"/>
        </a:p>
      </dgm:t>
    </dgm:pt>
    <dgm:pt modelId="{810BE22C-F55D-4B63-A0F6-1ABBB56C6E86}" type="sibTrans" cxnId="{6D810DAD-E293-4C9B-97E3-72183CA355D0}">
      <dgm:prSet/>
      <dgm:spPr/>
      <dgm:t>
        <a:bodyPr/>
        <a:lstStyle/>
        <a:p>
          <a:endParaRPr lang="en-US"/>
        </a:p>
      </dgm:t>
    </dgm:pt>
    <dgm:pt modelId="{8DF33181-E66C-4D20-9A02-E13CFC3EBF44}">
      <dgm:prSet custT="1"/>
      <dgm:spPr/>
      <dgm:t>
        <a:bodyPr/>
        <a:lstStyle/>
        <a:p>
          <a:r>
            <a:rPr lang="en-US" sz="1100" noProof="0" dirty="0" err="1">
              <a:solidFill>
                <a:schemeClr val="tx1"/>
              </a:solidFill>
            </a:rPr>
            <a:t>Hoonete</a:t>
          </a:r>
          <a:r>
            <a:rPr lang="en-US" sz="1100" noProof="0" dirty="0">
              <a:solidFill>
                <a:schemeClr val="tx1"/>
              </a:solidFill>
            </a:rPr>
            <a:t> </a:t>
          </a:r>
          <a:r>
            <a:rPr lang="en-US" sz="1100" noProof="0" dirty="0" err="1">
              <a:solidFill>
                <a:schemeClr val="tx1"/>
              </a:solidFill>
            </a:rPr>
            <a:t>elektritarbmise</a:t>
          </a:r>
          <a:r>
            <a:rPr lang="en-US" sz="1100" noProof="0" dirty="0">
              <a:solidFill>
                <a:schemeClr val="tx1"/>
              </a:solidFill>
            </a:rPr>
            <a:t> </a:t>
          </a:r>
          <a:r>
            <a:rPr lang="en-US" sz="1100" noProof="0" dirty="0" err="1">
              <a:solidFill>
                <a:schemeClr val="tx1"/>
              </a:solidFill>
            </a:rPr>
            <a:t>kasv</a:t>
          </a:r>
          <a:r>
            <a:rPr lang="en-US" sz="1100" noProof="0" dirty="0">
              <a:solidFill>
                <a:schemeClr val="tx1"/>
              </a:solidFill>
            </a:rPr>
            <a:t>, </a:t>
          </a:r>
          <a:r>
            <a:rPr lang="en-US" sz="1100" noProof="0" dirty="0" err="1">
              <a:solidFill>
                <a:schemeClr val="tx1"/>
              </a:solidFill>
            </a:rPr>
            <a:t>renoveerimine</a:t>
          </a:r>
          <a:r>
            <a:rPr lang="en-US" sz="1100" noProof="0" dirty="0">
              <a:solidFill>
                <a:schemeClr val="tx1"/>
              </a:solidFill>
            </a:rPr>
            <a:t>, </a:t>
          </a:r>
          <a:r>
            <a:rPr lang="en-US" sz="1100" noProof="0" dirty="0" err="1">
              <a:solidFill>
                <a:schemeClr val="tx1"/>
              </a:solidFill>
            </a:rPr>
            <a:t>elektriautode</a:t>
          </a:r>
          <a:r>
            <a:rPr lang="en-US" sz="1100" noProof="0" dirty="0">
              <a:solidFill>
                <a:schemeClr val="tx1"/>
              </a:solidFill>
            </a:rPr>
            <a:t> </a:t>
          </a:r>
          <a:r>
            <a:rPr lang="en-US" sz="1100" noProof="0" dirty="0" err="1">
              <a:solidFill>
                <a:schemeClr val="tx1"/>
              </a:solidFill>
            </a:rPr>
            <a:t>laadimine</a:t>
          </a:r>
          <a:r>
            <a:rPr lang="en-US" sz="1100" noProof="0" dirty="0">
              <a:solidFill>
                <a:schemeClr val="tx1"/>
              </a:solidFill>
            </a:rPr>
            <a:t>.</a:t>
          </a:r>
        </a:p>
        <a:p>
          <a:r>
            <a:rPr lang="en-US" sz="1100" b="1" noProof="0" dirty="0" err="1">
              <a:solidFill>
                <a:schemeClr val="tx1"/>
              </a:solidFill>
            </a:rPr>
            <a:t>Mõistlik</a:t>
          </a:r>
          <a:r>
            <a:rPr lang="en-US" sz="1100" b="1" noProof="0" dirty="0">
              <a:solidFill>
                <a:schemeClr val="tx1"/>
              </a:solidFill>
            </a:rPr>
            <a:t> on </a:t>
          </a:r>
          <a:r>
            <a:rPr lang="en-US" sz="1100" b="1" noProof="0" dirty="0" err="1">
              <a:solidFill>
                <a:schemeClr val="tx1"/>
              </a:solidFill>
            </a:rPr>
            <a:t>endale</a:t>
          </a:r>
          <a:r>
            <a:rPr lang="en-US" sz="1100" b="1" noProof="0" dirty="0">
              <a:solidFill>
                <a:schemeClr val="tx1"/>
              </a:solidFill>
            </a:rPr>
            <a:t> </a:t>
          </a:r>
          <a:r>
            <a:rPr lang="en-US" sz="1100" b="1" noProof="0" dirty="0" err="1">
              <a:solidFill>
                <a:schemeClr val="tx1"/>
              </a:solidFill>
            </a:rPr>
            <a:t>ise</a:t>
          </a:r>
          <a:r>
            <a:rPr lang="en-US" sz="1100" b="1" noProof="0" dirty="0">
              <a:solidFill>
                <a:schemeClr val="tx1"/>
              </a:solidFill>
            </a:rPr>
            <a:t> </a:t>
          </a:r>
          <a:r>
            <a:rPr lang="en-US" sz="1100" b="1" noProof="0" dirty="0" err="1">
              <a:solidFill>
                <a:schemeClr val="tx1"/>
              </a:solidFill>
            </a:rPr>
            <a:t>toota</a:t>
          </a:r>
          <a:r>
            <a:rPr lang="en-US" sz="1100" b="1" noProof="0" dirty="0">
              <a:solidFill>
                <a:schemeClr val="tx1"/>
              </a:solidFill>
            </a:rPr>
            <a:t>!</a:t>
          </a:r>
          <a:endParaRPr lang="et-EE" sz="1100" b="1" noProof="0" dirty="0">
            <a:solidFill>
              <a:schemeClr val="tx1"/>
            </a:solidFill>
          </a:endParaRPr>
        </a:p>
      </dgm:t>
    </dgm:pt>
    <dgm:pt modelId="{D96A10ED-D0E3-4B97-A146-C52DCCCF0A3E}" type="parTrans" cxnId="{A750A97A-185A-47AB-836C-25CC1C623407}">
      <dgm:prSet/>
      <dgm:spPr/>
      <dgm:t>
        <a:bodyPr/>
        <a:lstStyle/>
        <a:p>
          <a:endParaRPr lang="en-US"/>
        </a:p>
      </dgm:t>
    </dgm:pt>
    <dgm:pt modelId="{97E0C093-A7D2-4DC3-A569-43EC371403E5}" type="sibTrans" cxnId="{A750A97A-185A-47AB-836C-25CC1C623407}">
      <dgm:prSet/>
      <dgm:spPr/>
      <dgm:t>
        <a:bodyPr/>
        <a:lstStyle/>
        <a:p>
          <a:endParaRPr lang="en-US"/>
        </a:p>
      </dgm:t>
    </dgm:pt>
    <dgm:pt modelId="{B346E79A-EF7F-4CB7-9CBB-AA081B8EFEA3}">
      <dgm:prSet/>
      <dgm:spPr/>
      <dgm:t>
        <a:bodyPr/>
        <a:lstStyle/>
        <a:p>
          <a:pPr>
            <a:defRPr b="1"/>
          </a:pPr>
          <a:r>
            <a:rPr lang="en-US" noProof="0" dirty="0">
              <a:solidFill>
                <a:srgbClr val="022054"/>
              </a:solidFill>
              <a:latin typeface="Aptos Black" panose="020B0004020202020204" pitchFamily="34" charset="0"/>
            </a:rPr>
            <a:t>2023-2024. </a:t>
          </a:r>
          <a:r>
            <a:rPr lang="en-US" noProof="0" dirty="0" err="1">
              <a:solidFill>
                <a:srgbClr val="022054"/>
              </a:solidFill>
              <a:latin typeface="Aptos Black" panose="020B0004020202020204" pitchFamily="34" charset="0"/>
            </a:rPr>
            <a:t>aasta</a:t>
          </a:r>
          <a:endParaRPr lang="et-EE" noProof="0" dirty="0">
            <a:solidFill>
              <a:srgbClr val="022054"/>
            </a:solidFill>
            <a:latin typeface="Aptos Black" panose="020B0004020202020204" pitchFamily="34" charset="0"/>
          </a:endParaRPr>
        </a:p>
      </dgm:t>
    </dgm:pt>
    <dgm:pt modelId="{9AEDCAF5-CE3F-4DD3-A9CA-DDAD5397EFC4}" type="parTrans" cxnId="{561E268B-7389-4F7F-B125-AA2EA99AD679}">
      <dgm:prSet/>
      <dgm:spPr/>
      <dgm:t>
        <a:bodyPr/>
        <a:lstStyle/>
        <a:p>
          <a:endParaRPr lang="en-US"/>
        </a:p>
      </dgm:t>
    </dgm:pt>
    <dgm:pt modelId="{37D3906B-2EE2-4B77-A039-0B4BA31E5FA7}" type="sibTrans" cxnId="{561E268B-7389-4F7F-B125-AA2EA99AD679}">
      <dgm:prSet/>
      <dgm:spPr/>
      <dgm:t>
        <a:bodyPr/>
        <a:lstStyle/>
        <a:p>
          <a:endParaRPr lang="en-US"/>
        </a:p>
      </dgm:t>
    </dgm:pt>
    <dgm:pt modelId="{E4A418B5-6C70-4D45-B102-AAC06780D2D5}">
      <dgm:prSet custT="1"/>
      <dgm:spPr/>
      <dgm:t>
        <a:bodyPr/>
        <a:lstStyle/>
        <a:p>
          <a:r>
            <a:rPr lang="en-US" sz="1100" noProof="0" dirty="0" err="1"/>
            <a:t>Suurim</a:t>
          </a:r>
          <a:r>
            <a:rPr lang="en-US" sz="1100" noProof="0" dirty="0"/>
            <a:t> </a:t>
          </a:r>
          <a:r>
            <a:rPr lang="en-US" sz="1100" noProof="0" dirty="0" err="1"/>
            <a:t>paigalduslaine</a:t>
          </a:r>
          <a:r>
            <a:rPr lang="en-US" sz="1100" noProof="0" dirty="0"/>
            <a:t>, </a:t>
          </a:r>
          <a:r>
            <a:rPr lang="en-US" sz="1100" noProof="0" dirty="0" err="1"/>
            <a:t>tööstuslike</a:t>
          </a:r>
          <a:r>
            <a:rPr lang="en-US" sz="1100" noProof="0" dirty="0"/>
            <a:t> </a:t>
          </a:r>
          <a:r>
            <a:rPr lang="en-US" sz="1100" noProof="0" dirty="0" err="1"/>
            <a:t>päikeseparkide</a:t>
          </a:r>
          <a:r>
            <a:rPr lang="en-US" sz="1100" noProof="0" dirty="0"/>
            <a:t> </a:t>
          </a:r>
          <a:r>
            <a:rPr lang="en-US" sz="1100" noProof="0" dirty="0" err="1"/>
            <a:t>lisandumine</a:t>
          </a:r>
          <a:r>
            <a:rPr lang="en-US" sz="1100" noProof="0" dirty="0"/>
            <a:t>. </a:t>
          </a:r>
          <a:r>
            <a:rPr lang="en-US" sz="1100" noProof="0" dirty="0" err="1"/>
            <a:t>Volatiivne</a:t>
          </a:r>
          <a:r>
            <a:rPr lang="en-US" sz="1100" noProof="0" dirty="0"/>
            <a:t> (</a:t>
          </a:r>
          <a:r>
            <a:rPr lang="en-US" sz="1100" noProof="0" dirty="0" err="1"/>
            <a:t>kõrge</a:t>
          </a:r>
          <a:r>
            <a:rPr lang="en-US" sz="1100" noProof="0" dirty="0"/>
            <a:t>) </a:t>
          </a:r>
          <a:r>
            <a:rPr lang="en-US" sz="1100" noProof="0" dirty="0" err="1"/>
            <a:t>elektrihind</a:t>
          </a:r>
          <a:r>
            <a:rPr lang="en-US" sz="1100" noProof="0" dirty="0"/>
            <a:t> ja </a:t>
          </a:r>
          <a:r>
            <a:rPr lang="en-US" sz="1100" noProof="0" dirty="0" err="1"/>
            <a:t>kasvavad</a:t>
          </a:r>
          <a:r>
            <a:rPr lang="en-US" sz="1100" noProof="0" dirty="0"/>
            <a:t> </a:t>
          </a:r>
          <a:r>
            <a:rPr lang="en-US" sz="1100" noProof="0" dirty="0" err="1"/>
            <a:t>võrgutasud</a:t>
          </a:r>
          <a:r>
            <a:rPr lang="en-US" sz="1100" noProof="0" dirty="0"/>
            <a:t>.</a:t>
          </a:r>
          <a:endParaRPr lang="et-EE" sz="1100" noProof="0" dirty="0"/>
        </a:p>
      </dgm:t>
    </dgm:pt>
    <dgm:pt modelId="{4574D40C-0DC6-4316-AD4B-28F2A027D96F}" type="parTrans" cxnId="{800C4890-47E6-42FC-9E30-FBFBDAF4E235}">
      <dgm:prSet/>
      <dgm:spPr/>
      <dgm:t>
        <a:bodyPr/>
        <a:lstStyle/>
        <a:p>
          <a:endParaRPr lang="en-US"/>
        </a:p>
      </dgm:t>
    </dgm:pt>
    <dgm:pt modelId="{EE330B1B-3E9A-481A-A6ED-117E3A80EC02}" type="sibTrans" cxnId="{800C4890-47E6-42FC-9E30-FBFBDAF4E235}">
      <dgm:prSet/>
      <dgm:spPr/>
      <dgm:t>
        <a:bodyPr/>
        <a:lstStyle/>
        <a:p>
          <a:endParaRPr lang="en-US"/>
        </a:p>
      </dgm:t>
    </dgm:pt>
    <dgm:pt modelId="{BA77B24A-AD88-43D1-8E84-CD7ED283DDC7}" type="pres">
      <dgm:prSet presAssocID="{F2E2ECF6-CA7D-4748-83BA-B9B1E282037B}" presName="root" presStyleCnt="0">
        <dgm:presLayoutVars>
          <dgm:chMax/>
          <dgm:chPref/>
          <dgm:animLvl val="lvl"/>
        </dgm:presLayoutVars>
      </dgm:prSet>
      <dgm:spPr/>
    </dgm:pt>
    <dgm:pt modelId="{A8A74FC1-4E7B-4E11-8690-A64E8EE83519}" type="pres">
      <dgm:prSet presAssocID="{F2E2ECF6-CA7D-4748-83BA-B9B1E282037B}" presName="divider" presStyleLbl="alignAcc1" presStyleIdx="0" presStyleCnt="1"/>
      <dgm:spPr>
        <a:solidFill>
          <a:schemeClr val="dk2">
            <a:alpha val="90000"/>
            <a:hueOff val="0"/>
            <a:satOff val="0"/>
            <a:lumOff val="0"/>
            <a:alphaOff val="0"/>
          </a:schemeClr>
        </a:solidFill>
        <a:ln w="120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 w="med" len="med"/>
        </a:ln>
        <a:effectLst/>
      </dgm:spPr>
    </dgm:pt>
    <dgm:pt modelId="{D2F54E72-D7B3-4792-9A65-1D420A3B62CC}" type="pres">
      <dgm:prSet presAssocID="{F2E2ECF6-CA7D-4748-83BA-B9B1E282037B}" presName="nodes" presStyleCnt="0">
        <dgm:presLayoutVars>
          <dgm:chMax/>
          <dgm:chPref/>
          <dgm:animLvl val="lvl"/>
        </dgm:presLayoutVars>
      </dgm:prSet>
      <dgm:spPr/>
    </dgm:pt>
    <dgm:pt modelId="{A4DB8E04-5F08-4192-94C7-792A54E87A5E}" type="pres">
      <dgm:prSet presAssocID="{601B7281-3533-4985-B2D9-35EE83EBAC21}" presName="composite" presStyleCnt="0"/>
      <dgm:spPr/>
    </dgm:pt>
    <dgm:pt modelId="{55D6CA90-5EF8-46A0-82E8-E0B140057B1B}" type="pres">
      <dgm:prSet presAssocID="{601B7281-3533-4985-B2D9-35EE83EBAC21}" presName="ConnectorPoint" presStyleLbl="lnNode1" presStyleIdx="0" presStyleCnt="5"/>
      <dgm:spPr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CEA7B42E-FB02-4605-AFA9-D101934B2225}" type="pres">
      <dgm:prSet presAssocID="{601B7281-3533-4985-B2D9-35EE83EBAC21}" presName="DropPinPlaceHolder" presStyleCnt="0"/>
      <dgm:spPr/>
    </dgm:pt>
    <dgm:pt modelId="{C4908347-4358-46AC-878A-9A0407020D01}" type="pres">
      <dgm:prSet presAssocID="{601B7281-3533-4985-B2D9-35EE83EBAC21}" presName="DropPin" presStyleLbl="alignNode1" presStyleIdx="0" presStyleCnt="10"/>
      <dgm:spPr/>
    </dgm:pt>
    <dgm:pt modelId="{2D9997DC-BAE1-499D-945B-9E23F835DC48}" type="pres">
      <dgm:prSet presAssocID="{601B7281-3533-4985-B2D9-35EE83EBAC21}" presName="Ellipse" presStyleLbl="fgAcc1" presStyleIdx="0" presStyleCnt="5"/>
      <dgm:spPr>
        <a:solidFill>
          <a:schemeClr val="accen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noFill/>
          <a:prstDash val="solid"/>
          <a:miter lim="800000"/>
        </a:ln>
        <a:effectLst/>
      </dgm:spPr>
    </dgm:pt>
    <dgm:pt modelId="{FF05CD52-77A4-4B68-B610-C6E6C957DAE8}" type="pres">
      <dgm:prSet presAssocID="{601B7281-3533-4985-B2D9-35EE83EBAC21}" presName="L2TextContainer" presStyleLbl="revTx" presStyleIdx="0" presStyleCnt="5">
        <dgm:presLayoutVars>
          <dgm:bulletEnabled val="1"/>
        </dgm:presLayoutVars>
      </dgm:prSet>
      <dgm:spPr/>
    </dgm:pt>
    <dgm:pt modelId="{618FBCA3-A56D-459B-B0D8-B0CB07CD34EB}" type="pres">
      <dgm:prSet presAssocID="{601B7281-3533-4985-B2D9-35EE83EBAC21}" presName="L1TextContainer" presStyleLbl="alignNode1" presStyleIdx="1" presStyleCnt="10">
        <dgm:presLayoutVars>
          <dgm:chMax val="1"/>
          <dgm:chPref val="1"/>
          <dgm:bulletEnabled val="1"/>
        </dgm:presLayoutVars>
      </dgm:prSet>
      <dgm:spPr/>
    </dgm:pt>
    <dgm:pt modelId="{C4BDAEBF-37F2-4BC9-91D0-A4FBBCA3FE7A}" type="pres">
      <dgm:prSet presAssocID="{601B7281-3533-4985-B2D9-35EE83EBAC21}" presName="ConnectLine" presStyleLbl="sibTrans1D1" presStyleIdx="0" presStyleCnt="5"/>
      <dgm:spPr/>
    </dgm:pt>
    <dgm:pt modelId="{F468FA6C-F417-4128-B769-13AB7F489D3B}" type="pres">
      <dgm:prSet presAssocID="{601B7281-3533-4985-B2D9-35EE83EBAC21}" presName="EmptyPlaceHolder" presStyleCnt="0"/>
      <dgm:spPr/>
    </dgm:pt>
    <dgm:pt modelId="{212C658B-FC66-4C99-B736-FF288DB2F88E}" type="pres">
      <dgm:prSet presAssocID="{93B42796-ACC9-4476-9CF3-AC16426D48C6}" presName="spaceBetweenRectangles" presStyleCnt="0"/>
      <dgm:spPr/>
    </dgm:pt>
    <dgm:pt modelId="{FEF8CECA-D594-4224-A821-177CC7E6DB1F}" type="pres">
      <dgm:prSet presAssocID="{6C1AD1B3-CC3A-4C4C-8D79-0E47EE53D40C}" presName="composite" presStyleCnt="0"/>
      <dgm:spPr/>
    </dgm:pt>
    <dgm:pt modelId="{F381E644-0C1A-47CE-A87C-C55A9486564B}" type="pres">
      <dgm:prSet presAssocID="{6C1AD1B3-CC3A-4C4C-8D79-0E47EE53D40C}" presName="ConnectorPoint" presStyleLbl="lnNode1" presStyleIdx="1" presStyleCnt="5"/>
      <dgm:spPr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5AC646C9-ACB8-4095-86D1-6641F2EA9BDD}" type="pres">
      <dgm:prSet presAssocID="{6C1AD1B3-CC3A-4C4C-8D79-0E47EE53D40C}" presName="DropPinPlaceHolder" presStyleCnt="0"/>
      <dgm:spPr/>
    </dgm:pt>
    <dgm:pt modelId="{D599BF83-70DF-4BEA-8C7F-718658D49B92}" type="pres">
      <dgm:prSet presAssocID="{6C1AD1B3-CC3A-4C4C-8D79-0E47EE53D40C}" presName="DropPin" presStyleLbl="alignNode1" presStyleIdx="2" presStyleCnt="10"/>
      <dgm:spPr/>
    </dgm:pt>
    <dgm:pt modelId="{CDF95BA9-392D-4629-91C6-8ECFF053FF2C}" type="pres">
      <dgm:prSet presAssocID="{6C1AD1B3-CC3A-4C4C-8D79-0E47EE53D40C}" presName="Ellipse" presStyleLbl="fgAcc1" presStyleIdx="1" presStyleCnt="5"/>
      <dgm:spPr>
        <a:solidFill>
          <a:schemeClr val="accen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noFill/>
          <a:prstDash val="solid"/>
          <a:miter lim="800000"/>
        </a:ln>
        <a:effectLst/>
      </dgm:spPr>
    </dgm:pt>
    <dgm:pt modelId="{1996E81C-CD6A-47B6-A622-5FA0A9D56A63}" type="pres">
      <dgm:prSet presAssocID="{6C1AD1B3-CC3A-4C4C-8D79-0E47EE53D40C}" presName="L2TextContainer" presStyleLbl="revTx" presStyleIdx="1" presStyleCnt="5">
        <dgm:presLayoutVars>
          <dgm:bulletEnabled val="1"/>
        </dgm:presLayoutVars>
      </dgm:prSet>
      <dgm:spPr/>
    </dgm:pt>
    <dgm:pt modelId="{EC730D96-00BF-40BF-BCBE-9DE7D956071E}" type="pres">
      <dgm:prSet presAssocID="{6C1AD1B3-CC3A-4C4C-8D79-0E47EE53D40C}" presName="L1TextContainer" presStyleLbl="alignNode1" presStyleIdx="3" presStyleCnt="10">
        <dgm:presLayoutVars>
          <dgm:chMax val="1"/>
          <dgm:chPref val="1"/>
          <dgm:bulletEnabled val="1"/>
        </dgm:presLayoutVars>
      </dgm:prSet>
      <dgm:spPr/>
    </dgm:pt>
    <dgm:pt modelId="{46721DAC-CBF1-48FF-A2B6-EE191279F173}" type="pres">
      <dgm:prSet presAssocID="{6C1AD1B3-CC3A-4C4C-8D79-0E47EE53D40C}" presName="ConnectLine" presStyleLbl="sibTrans1D1" presStyleIdx="1" presStyleCnt="5"/>
      <dgm:spPr/>
    </dgm:pt>
    <dgm:pt modelId="{408F52AE-B518-491B-9267-777D4CE99B24}" type="pres">
      <dgm:prSet presAssocID="{6C1AD1B3-CC3A-4C4C-8D79-0E47EE53D40C}" presName="EmptyPlaceHolder" presStyleCnt="0"/>
      <dgm:spPr/>
    </dgm:pt>
    <dgm:pt modelId="{F9490699-032E-4AA5-A7AE-6751BD8D7EE4}" type="pres">
      <dgm:prSet presAssocID="{4B54B221-F4BE-495B-95D5-39A072EBA8F0}" presName="spaceBetweenRectangles" presStyleCnt="0"/>
      <dgm:spPr/>
    </dgm:pt>
    <dgm:pt modelId="{254DF82F-ACAA-4622-B3C1-1CE7DED2F5D9}" type="pres">
      <dgm:prSet presAssocID="{D5BF3DF9-269F-442D-A2FB-C451E712488F}" presName="composite" presStyleCnt="0"/>
      <dgm:spPr/>
    </dgm:pt>
    <dgm:pt modelId="{55A2F806-7268-4674-A196-F18A72F9D9D1}" type="pres">
      <dgm:prSet presAssocID="{D5BF3DF9-269F-442D-A2FB-C451E712488F}" presName="ConnectorPoint" presStyleLbl="lnNode1" presStyleIdx="2" presStyleCnt="5"/>
      <dgm:spPr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49C5C3F8-D481-4EAE-BA33-E6BB1EF850DA}" type="pres">
      <dgm:prSet presAssocID="{D5BF3DF9-269F-442D-A2FB-C451E712488F}" presName="DropPinPlaceHolder" presStyleCnt="0"/>
      <dgm:spPr/>
    </dgm:pt>
    <dgm:pt modelId="{82D97660-AF00-4DD0-9A79-5FC81DDDF7E6}" type="pres">
      <dgm:prSet presAssocID="{D5BF3DF9-269F-442D-A2FB-C451E712488F}" presName="DropPin" presStyleLbl="alignNode1" presStyleIdx="4" presStyleCnt="10"/>
      <dgm:spPr/>
    </dgm:pt>
    <dgm:pt modelId="{6C21506E-BA5F-4B51-A745-C565827EC7FD}" type="pres">
      <dgm:prSet presAssocID="{D5BF3DF9-269F-442D-A2FB-C451E712488F}" presName="Ellipse" presStyleLbl="fgAcc1" presStyleIdx="2" presStyleCnt="5"/>
      <dgm:spPr>
        <a:solidFill>
          <a:schemeClr val="accen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noFill/>
          <a:prstDash val="solid"/>
          <a:miter lim="800000"/>
        </a:ln>
        <a:effectLst/>
      </dgm:spPr>
    </dgm:pt>
    <dgm:pt modelId="{103BA316-3FA8-46FD-ABCA-D0608B4E4AC8}" type="pres">
      <dgm:prSet presAssocID="{D5BF3DF9-269F-442D-A2FB-C451E712488F}" presName="L2TextContainer" presStyleLbl="revTx" presStyleIdx="2" presStyleCnt="5">
        <dgm:presLayoutVars>
          <dgm:bulletEnabled val="1"/>
        </dgm:presLayoutVars>
      </dgm:prSet>
      <dgm:spPr/>
    </dgm:pt>
    <dgm:pt modelId="{03678E50-AF3B-4F1A-81E4-1AB80BB317C8}" type="pres">
      <dgm:prSet presAssocID="{D5BF3DF9-269F-442D-A2FB-C451E712488F}" presName="L1TextContainer" presStyleLbl="alignNode1" presStyleIdx="5" presStyleCnt="10">
        <dgm:presLayoutVars>
          <dgm:chMax val="1"/>
          <dgm:chPref val="1"/>
          <dgm:bulletEnabled val="1"/>
        </dgm:presLayoutVars>
      </dgm:prSet>
      <dgm:spPr/>
    </dgm:pt>
    <dgm:pt modelId="{F9607796-748A-4E44-B512-13C1F37E8B49}" type="pres">
      <dgm:prSet presAssocID="{D5BF3DF9-269F-442D-A2FB-C451E712488F}" presName="ConnectLine" presStyleLbl="sibTrans1D1" presStyleIdx="2" presStyleCnt="5"/>
      <dgm:spPr/>
    </dgm:pt>
    <dgm:pt modelId="{08FB3941-2FA5-4433-9D84-7C472531736F}" type="pres">
      <dgm:prSet presAssocID="{D5BF3DF9-269F-442D-A2FB-C451E712488F}" presName="EmptyPlaceHolder" presStyleCnt="0"/>
      <dgm:spPr/>
    </dgm:pt>
    <dgm:pt modelId="{BC262F16-E458-4B65-8271-53A29D1881B3}" type="pres">
      <dgm:prSet presAssocID="{65006AD5-D272-4957-B738-5759BC2946E4}" presName="spaceBetweenRectangles" presStyleCnt="0"/>
      <dgm:spPr/>
    </dgm:pt>
    <dgm:pt modelId="{4753164A-E781-40A0-BE1C-1380B2E835E8}" type="pres">
      <dgm:prSet presAssocID="{B19A9C39-EED8-4A44-8534-662BF5B3CAC0}" presName="composite" presStyleCnt="0"/>
      <dgm:spPr/>
    </dgm:pt>
    <dgm:pt modelId="{5B22666F-7EBD-498F-9F4F-EA5E0FCF3109}" type="pres">
      <dgm:prSet presAssocID="{B19A9C39-EED8-4A44-8534-662BF5B3CAC0}" presName="ConnectorPoint" presStyleLbl="lnNode1" presStyleIdx="3" presStyleCnt="5"/>
      <dgm:spPr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BADB06DC-B4B8-4F4C-B1A0-960DA1FB22AB}" type="pres">
      <dgm:prSet presAssocID="{B19A9C39-EED8-4A44-8534-662BF5B3CAC0}" presName="DropPinPlaceHolder" presStyleCnt="0"/>
      <dgm:spPr/>
    </dgm:pt>
    <dgm:pt modelId="{B0F09C51-FE32-4FE1-8C11-771E1743B12C}" type="pres">
      <dgm:prSet presAssocID="{B19A9C39-EED8-4A44-8534-662BF5B3CAC0}" presName="DropPin" presStyleLbl="alignNode1" presStyleIdx="6" presStyleCnt="10"/>
      <dgm:spPr/>
    </dgm:pt>
    <dgm:pt modelId="{F362555D-2D19-4D86-A7E8-4343E849BA89}" type="pres">
      <dgm:prSet presAssocID="{B19A9C39-EED8-4A44-8534-662BF5B3CAC0}" presName="Ellipse" presStyleLbl="fgAcc1" presStyleIdx="3" presStyleCnt="5"/>
      <dgm:spPr>
        <a:solidFill>
          <a:schemeClr val="accen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noFill/>
          <a:prstDash val="solid"/>
          <a:miter lim="800000"/>
        </a:ln>
        <a:effectLst/>
      </dgm:spPr>
    </dgm:pt>
    <dgm:pt modelId="{4FF89DD2-A266-4A12-B054-C8F7765B04EC}" type="pres">
      <dgm:prSet presAssocID="{B19A9C39-EED8-4A44-8534-662BF5B3CAC0}" presName="L2TextContainer" presStyleLbl="revTx" presStyleIdx="3" presStyleCnt="5">
        <dgm:presLayoutVars>
          <dgm:bulletEnabled val="1"/>
        </dgm:presLayoutVars>
      </dgm:prSet>
      <dgm:spPr/>
    </dgm:pt>
    <dgm:pt modelId="{BF62B68F-3B02-4F87-B52B-2E54C4E680B4}" type="pres">
      <dgm:prSet presAssocID="{B19A9C39-EED8-4A44-8534-662BF5B3CAC0}" presName="L1TextContainer" presStyleLbl="alignNode1" presStyleIdx="7" presStyleCnt="10">
        <dgm:presLayoutVars>
          <dgm:chMax val="1"/>
          <dgm:chPref val="1"/>
          <dgm:bulletEnabled val="1"/>
        </dgm:presLayoutVars>
      </dgm:prSet>
      <dgm:spPr/>
    </dgm:pt>
    <dgm:pt modelId="{060B704D-E234-4885-8087-0C075D5C235B}" type="pres">
      <dgm:prSet presAssocID="{B19A9C39-EED8-4A44-8534-662BF5B3CAC0}" presName="ConnectLine" presStyleLbl="sibTrans1D1" presStyleIdx="3" presStyleCnt="5"/>
      <dgm:spPr/>
    </dgm:pt>
    <dgm:pt modelId="{14295D9C-10B5-4275-9E7F-C5DBA5355247}" type="pres">
      <dgm:prSet presAssocID="{B19A9C39-EED8-4A44-8534-662BF5B3CAC0}" presName="EmptyPlaceHolder" presStyleCnt="0"/>
      <dgm:spPr/>
    </dgm:pt>
    <dgm:pt modelId="{B384099C-9415-47DB-8CB2-D5DA302F440A}" type="pres">
      <dgm:prSet presAssocID="{810BE22C-F55D-4B63-A0F6-1ABBB56C6E86}" presName="spaceBetweenRectangles" presStyleCnt="0"/>
      <dgm:spPr/>
    </dgm:pt>
    <dgm:pt modelId="{F96C5727-9E50-4F26-93D2-8EBFEFBCBCF2}" type="pres">
      <dgm:prSet presAssocID="{B346E79A-EF7F-4CB7-9CBB-AA081B8EFEA3}" presName="composite" presStyleCnt="0"/>
      <dgm:spPr/>
    </dgm:pt>
    <dgm:pt modelId="{C546DD81-7E12-4925-9430-ACDA58AD117A}" type="pres">
      <dgm:prSet presAssocID="{B346E79A-EF7F-4CB7-9CBB-AA081B8EFEA3}" presName="ConnectorPoint" presStyleLbl="lnNode1" presStyleIdx="4" presStyleCnt="5"/>
      <dgm:spPr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2F2BF310-84F9-4D05-860B-5BA518438D59}" type="pres">
      <dgm:prSet presAssocID="{B346E79A-EF7F-4CB7-9CBB-AA081B8EFEA3}" presName="DropPinPlaceHolder" presStyleCnt="0"/>
      <dgm:spPr/>
    </dgm:pt>
    <dgm:pt modelId="{F5CF8399-1ACE-4920-A469-204644B3D769}" type="pres">
      <dgm:prSet presAssocID="{B346E79A-EF7F-4CB7-9CBB-AA081B8EFEA3}" presName="DropPin" presStyleLbl="alignNode1" presStyleIdx="8" presStyleCnt="10"/>
      <dgm:spPr/>
    </dgm:pt>
    <dgm:pt modelId="{E5E024F9-1DB3-4D68-947F-4B4A265EF8E3}" type="pres">
      <dgm:prSet presAssocID="{B346E79A-EF7F-4CB7-9CBB-AA081B8EFEA3}" presName="Ellipse" presStyleLbl="fgAcc1" presStyleIdx="4" presStyleCnt="5"/>
      <dgm:spPr>
        <a:solidFill>
          <a:schemeClr val="accen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noFill/>
          <a:prstDash val="solid"/>
          <a:miter lim="800000"/>
        </a:ln>
        <a:effectLst/>
      </dgm:spPr>
    </dgm:pt>
    <dgm:pt modelId="{0F46DCAE-B53B-40E7-A125-2F3BC4E8BE67}" type="pres">
      <dgm:prSet presAssocID="{B346E79A-EF7F-4CB7-9CBB-AA081B8EFEA3}" presName="L2TextContainer" presStyleLbl="revTx" presStyleIdx="4" presStyleCnt="5">
        <dgm:presLayoutVars>
          <dgm:bulletEnabled val="1"/>
        </dgm:presLayoutVars>
      </dgm:prSet>
      <dgm:spPr/>
    </dgm:pt>
    <dgm:pt modelId="{D70B3974-DFC7-4F9A-85AF-A323907D5C14}" type="pres">
      <dgm:prSet presAssocID="{B346E79A-EF7F-4CB7-9CBB-AA081B8EFEA3}" presName="L1TextContainer" presStyleLbl="alignNode1" presStyleIdx="9" presStyleCnt="10">
        <dgm:presLayoutVars>
          <dgm:chMax val="1"/>
          <dgm:chPref val="1"/>
          <dgm:bulletEnabled val="1"/>
        </dgm:presLayoutVars>
      </dgm:prSet>
      <dgm:spPr/>
    </dgm:pt>
    <dgm:pt modelId="{96001329-131F-4091-A0DF-F9AB08AE29F9}" type="pres">
      <dgm:prSet presAssocID="{B346E79A-EF7F-4CB7-9CBB-AA081B8EFEA3}" presName="ConnectLine" presStyleLbl="sibTrans1D1" presStyleIdx="4" presStyleCnt="5"/>
      <dgm:spPr/>
    </dgm:pt>
    <dgm:pt modelId="{F1D71E5A-9EF4-4349-A880-9FF0A561BA82}" type="pres">
      <dgm:prSet presAssocID="{B346E79A-EF7F-4CB7-9CBB-AA081B8EFEA3}" presName="EmptyPlaceHolder" presStyleCnt="0"/>
      <dgm:spPr/>
    </dgm:pt>
  </dgm:ptLst>
  <dgm:cxnLst>
    <dgm:cxn modelId="{342D5205-01AE-4AD2-B520-5F3356D0DAD9}" type="presOf" srcId="{B346E79A-EF7F-4CB7-9CBB-AA081B8EFEA3}" destId="{D70B3974-DFC7-4F9A-85AF-A323907D5C14}" srcOrd="0" destOrd="0" presId="urn:microsoft.com/office/officeart/2024/3/layout/SimpleTimelineDefaultVariant"/>
    <dgm:cxn modelId="{8DF88B14-4F0E-4651-A97B-78A78BA6828C}" srcId="{601B7281-3533-4985-B2D9-35EE83EBAC21}" destId="{215502E7-56C8-4981-981B-4623C17369C6}" srcOrd="0" destOrd="0" parTransId="{58912F51-BBE0-4233-9A44-9046F9D57FDF}" sibTransId="{CCF7CAC0-0DC8-4424-96A9-B1A5B3F57D58}"/>
    <dgm:cxn modelId="{839C3C1B-60C4-47ED-925E-6BC02BDFD620}" type="presOf" srcId="{F2E2ECF6-CA7D-4748-83BA-B9B1E282037B}" destId="{BA77B24A-AD88-43D1-8E84-CD7ED283DDC7}" srcOrd="0" destOrd="0" presId="urn:microsoft.com/office/officeart/2024/3/layout/SimpleTimelineDefaultVariant"/>
    <dgm:cxn modelId="{EC367E1D-DA6C-455C-9D3A-8B79C1C6E984}" srcId="{6C1AD1B3-CC3A-4C4C-8D79-0E47EE53D40C}" destId="{A7D4DC07-67E7-4B7A-85BB-4075B93EF6F9}" srcOrd="0" destOrd="0" parTransId="{6B0C9FE2-658C-4E9B-BFA5-131F2BB8182C}" sibTransId="{6961CC82-E238-4120-964E-F4ED6C9900F4}"/>
    <dgm:cxn modelId="{6C07C31E-E965-4F2B-BF7F-E1283F474406}" type="presOf" srcId="{E4A418B5-6C70-4D45-B102-AAC06780D2D5}" destId="{0F46DCAE-B53B-40E7-A125-2F3BC4E8BE67}" srcOrd="0" destOrd="0" presId="urn:microsoft.com/office/officeart/2024/3/layout/SimpleTimelineDefaultVariant"/>
    <dgm:cxn modelId="{DD6E9631-784F-45CE-B394-1A4342F9833A}" srcId="{D5BF3DF9-269F-442D-A2FB-C451E712488F}" destId="{27B9D523-D79D-4C47-910A-D3C674925427}" srcOrd="0" destOrd="0" parTransId="{4B6FFB8F-6179-4279-9008-01208EF753E5}" sibTransId="{860C9065-DF35-4149-A0E8-4006B577D458}"/>
    <dgm:cxn modelId="{595D9E60-2BA9-4776-893C-913E75774EB4}" srcId="{F2E2ECF6-CA7D-4748-83BA-B9B1E282037B}" destId="{6C1AD1B3-CC3A-4C4C-8D79-0E47EE53D40C}" srcOrd="1" destOrd="0" parTransId="{B9956DD8-60F9-40B6-8347-7B2F3D17673B}" sibTransId="{4B54B221-F4BE-495B-95D5-39A072EBA8F0}"/>
    <dgm:cxn modelId="{95C93B63-38B4-447F-9367-0A39D14FD73E}" type="presOf" srcId="{215502E7-56C8-4981-981B-4623C17369C6}" destId="{FF05CD52-77A4-4B68-B610-C6E6C957DAE8}" srcOrd="0" destOrd="0" presId="urn:microsoft.com/office/officeart/2024/3/layout/SimpleTimelineDefaultVariant"/>
    <dgm:cxn modelId="{C5E59A69-9D15-4682-B01E-A72A8668EB79}" type="presOf" srcId="{8DF33181-E66C-4D20-9A02-E13CFC3EBF44}" destId="{4FF89DD2-A266-4A12-B054-C8F7765B04EC}" srcOrd="0" destOrd="0" presId="urn:microsoft.com/office/officeart/2024/3/layout/SimpleTimelineDefaultVariant"/>
    <dgm:cxn modelId="{353EC370-397C-42C4-A7CE-89E1A36BD71D}" srcId="{F2E2ECF6-CA7D-4748-83BA-B9B1E282037B}" destId="{601B7281-3533-4985-B2D9-35EE83EBAC21}" srcOrd="0" destOrd="0" parTransId="{BB409404-CAC5-46E2-9CE1-AD519BD75556}" sibTransId="{93B42796-ACC9-4476-9CF3-AC16426D48C6}"/>
    <dgm:cxn modelId="{A750A97A-185A-47AB-836C-25CC1C623407}" srcId="{B19A9C39-EED8-4A44-8534-662BF5B3CAC0}" destId="{8DF33181-E66C-4D20-9A02-E13CFC3EBF44}" srcOrd="0" destOrd="0" parTransId="{D96A10ED-D0E3-4B97-A146-C52DCCCF0A3E}" sibTransId="{97E0C093-A7D2-4DC3-A569-43EC371403E5}"/>
    <dgm:cxn modelId="{561E268B-7389-4F7F-B125-AA2EA99AD679}" srcId="{F2E2ECF6-CA7D-4748-83BA-B9B1E282037B}" destId="{B346E79A-EF7F-4CB7-9CBB-AA081B8EFEA3}" srcOrd="4" destOrd="0" parTransId="{9AEDCAF5-CE3F-4DD3-A9CA-DDAD5397EFC4}" sibTransId="{37D3906B-2EE2-4B77-A039-0B4BA31E5FA7}"/>
    <dgm:cxn modelId="{800C4890-47E6-42FC-9E30-FBFBDAF4E235}" srcId="{B346E79A-EF7F-4CB7-9CBB-AA081B8EFEA3}" destId="{E4A418B5-6C70-4D45-B102-AAC06780D2D5}" srcOrd="0" destOrd="0" parTransId="{4574D40C-0DC6-4316-AD4B-28F2A027D96F}" sibTransId="{EE330B1B-3E9A-481A-A6ED-117E3A80EC02}"/>
    <dgm:cxn modelId="{AF78409A-E721-4E56-A819-CC38E321A245}" type="presOf" srcId="{D5BF3DF9-269F-442D-A2FB-C451E712488F}" destId="{03678E50-AF3B-4F1A-81E4-1AB80BB317C8}" srcOrd="0" destOrd="0" presId="urn:microsoft.com/office/officeart/2024/3/layout/SimpleTimelineDefaultVariant"/>
    <dgm:cxn modelId="{E7152A9B-28F1-4D51-84C6-489700787EB5}" type="presOf" srcId="{A7D4DC07-67E7-4B7A-85BB-4075B93EF6F9}" destId="{1996E81C-CD6A-47B6-A622-5FA0A9D56A63}" srcOrd="0" destOrd="0" presId="urn:microsoft.com/office/officeart/2024/3/layout/SimpleTimelineDefaultVariant"/>
    <dgm:cxn modelId="{A9A829A6-99DA-4CD3-BD98-73ECE5797E06}" srcId="{F2E2ECF6-CA7D-4748-83BA-B9B1E282037B}" destId="{D5BF3DF9-269F-442D-A2FB-C451E712488F}" srcOrd="2" destOrd="0" parTransId="{30E81A89-1319-4BE0-83BF-8F937FD5A0A7}" sibTransId="{65006AD5-D272-4957-B738-5759BC2946E4}"/>
    <dgm:cxn modelId="{6D810DAD-E293-4C9B-97E3-72183CA355D0}" srcId="{F2E2ECF6-CA7D-4748-83BA-B9B1E282037B}" destId="{B19A9C39-EED8-4A44-8534-662BF5B3CAC0}" srcOrd="3" destOrd="0" parTransId="{C79DBF06-343B-4492-ADF5-521AAD250F9C}" sibTransId="{810BE22C-F55D-4B63-A0F6-1ABBB56C6E86}"/>
    <dgm:cxn modelId="{2CFFF2B2-ECDF-424F-8EC6-7E977A63CC55}" type="presOf" srcId="{6C1AD1B3-CC3A-4C4C-8D79-0E47EE53D40C}" destId="{EC730D96-00BF-40BF-BCBE-9DE7D956071E}" srcOrd="0" destOrd="0" presId="urn:microsoft.com/office/officeart/2024/3/layout/SimpleTimelineDefaultVariant"/>
    <dgm:cxn modelId="{28BBF5C6-FDC3-4268-836F-2A3DF5B78C18}" type="presOf" srcId="{601B7281-3533-4985-B2D9-35EE83EBAC21}" destId="{618FBCA3-A56D-459B-B0D8-B0CB07CD34EB}" srcOrd="0" destOrd="0" presId="urn:microsoft.com/office/officeart/2024/3/layout/SimpleTimelineDefaultVariant"/>
    <dgm:cxn modelId="{F5CE29CA-EE49-45DE-8FFC-FC4A1821E9E0}" type="presOf" srcId="{B19A9C39-EED8-4A44-8534-662BF5B3CAC0}" destId="{BF62B68F-3B02-4F87-B52B-2E54C4E680B4}" srcOrd="0" destOrd="0" presId="urn:microsoft.com/office/officeart/2024/3/layout/SimpleTimelineDefaultVariant"/>
    <dgm:cxn modelId="{6EBAB2D1-FD4A-46D6-93AE-490DD2366501}" type="presOf" srcId="{27B9D523-D79D-4C47-910A-D3C674925427}" destId="{103BA316-3FA8-46FD-ABCA-D0608B4E4AC8}" srcOrd="0" destOrd="0" presId="urn:microsoft.com/office/officeart/2024/3/layout/SimpleTimelineDefaultVariant"/>
    <dgm:cxn modelId="{1A42DD41-478F-4798-8D57-2A4C6899E947}" type="presParOf" srcId="{BA77B24A-AD88-43D1-8E84-CD7ED283DDC7}" destId="{A8A74FC1-4E7B-4E11-8690-A64E8EE83519}" srcOrd="0" destOrd="0" presId="urn:microsoft.com/office/officeart/2024/3/layout/SimpleTimelineDefaultVariant"/>
    <dgm:cxn modelId="{B3EBC681-87B0-44E1-845D-638E570C26AE}" type="presParOf" srcId="{BA77B24A-AD88-43D1-8E84-CD7ED283DDC7}" destId="{D2F54E72-D7B3-4792-9A65-1D420A3B62CC}" srcOrd="1" destOrd="0" presId="urn:microsoft.com/office/officeart/2024/3/layout/SimpleTimelineDefaultVariant"/>
    <dgm:cxn modelId="{B5ACE478-282B-4E35-BDAD-6A05E2095B99}" type="presParOf" srcId="{D2F54E72-D7B3-4792-9A65-1D420A3B62CC}" destId="{A4DB8E04-5F08-4192-94C7-792A54E87A5E}" srcOrd="0" destOrd="0" presId="urn:microsoft.com/office/officeart/2024/3/layout/SimpleTimelineDefaultVariant"/>
    <dgm:cxn modelId="{E5E7CA49-DEC0-417E-A57C-F408CAF5A43F}" type="presParOf" srcId="{A4DB8E04-5F08-4192-94C7-792A54E87A5E}" destId="{55D6CA90-5EF8-46A0-82E8-E0B140057B1B}" srcOrd="0" destOrd="0" presId="urn:microsoft.com/office/officeart/2024/3/layout/SimpleTimelineDefaultVariant"/>
    <dgm:cxn modelId="{EBA1A3C6-A64E-41CB-8B27-177CC3ACCA7A}" type="presParOf" srcId="{A4DB8E04-5F08-4192-94C7-792A54E87A5E}" destId="{CEA7B42E-FB02-4605-AFA9-D101934B2225}" srcOrd="1" destOrd="0" presId="urn:microsoft.com/office/officeart/2024/3/layout/SimpleTimelineDefaultVariant"/>
    <dgm:cxn modelId="{68FF156F-6F1C-4878-88A2-7CD906064D0F}" type="presParOf" srcId="{CEA7B42E-FB02-4605-AFA9-D101934B2225}" destId="{C4908347-4358-46AC-878A-9A0407020D01}" srcOrd="0" destOrd="0" presId="urn:microsoft.com/office/officeart/2024/3/layout/SimpleTimelineDefaultVariant"/>
    <dgm:cxn modelId="{38CBB038-42C7-4F58-BBC4-93A091390EE7}" type="presParOf" srcId="{CEA7B42E-FB02-4605-AFA9-D101934B2225}" destId="{2D9997DC-BAE1-499D-945B-9E23F835DC48}" srcOrd="1" destOrd="0" presId="urn:microsoft.com/office/officeart/2024/3/layout/SimpleTimelineDefaultVariant"/>
    <dgm:cxn modelId="{5E508473-172E-40C8-982A-05F7617EB6A6}" type="presParOf" srcId="{A4DB8E04-5F08-4192-94C7-792A54E87A5E}" destId="{FF05CD52-77A4-4B68-B610-C6E6C957DAE8}" srcOrd="2" destOrd="0" presId="urn:microsoft.com/office/officeart/2024/3/layout/SimpleTimelineDefaultVariant"/>
    <dgm:cxn modelId="{00FC59E4-ED94-41B9-95F8-2B902012ED8B}" type="presParOf" srcId="{A4DB8E04-5F08-4192-94C7-792A54E87A5E}" destId="{618FBCA3-A56D-459B-B0D8-B0CB07CD34EB}" srcOrd="3" destOrd="0" presId="urn:microsoft.com/office/officeart/2024/3/layout/SimpleTimelineDefaultVariant"/>
    <dgm:cxn modelId="{EE6EA1F9-2378-49F2-A005-A0B4141CC6F2}" type="presParOf" srcId="{A4DB8E04-5F08-4192-94C7-792A54E87A5E}" destId="{C4BDAEBF-37F2-4BC9-91D0-A4FBBCA3FE7A}" srcOrd="4" destOrd="0" presId="urn:microsoft.com/office/officeart/2024/3/layout/SimpleTimelineDefaultVariant"/>
    <dgm:cxn modelId="{A600AA71-1F3F-48A4-866C-FB6629370A01}" type="presParOf" srcId="{A4DB8E04-5F08-4192-94C7-792A54E87A5E}" destId="{F468FA6C-F417-4128-B769-13AB7F489D3B}" srcOrd="5" destOrd="0" presId="urn:microsoft.com/office/officeart/2024/3/layout/SimpleTimelineDefaultVariant"/>
    <dgm:cxn modelId="{5AEF1F12-6A8A-4F08-9878-4A68B43D8F80}" type="presParOf" srcId="{D2F54E72-D7B3-4792-9A65-1D420A3B62CC}" destId="{212C658B-FC66-4C99-B736-FF288DB2F88E}" srcOrd="1" destOrd="0" presId="urn:microsoft.com/office/officeart/2024/3/layout/SimpleTimelineDefaultVariant"/>
    <dgm:cxn modelId="{5A8D6F9A-60BD-429E-B8CF-972DA32C3DE6}" type="presParOf" srcId="{D2F54E72-D7B3-4792-9A65-1D420A3B62CC}" destId="{FEF8CECA-D594-4224-A821-177CC7E6DB1F}" srcOrd="2" destOrd="0" presId="urn:microsoft.com/office/officeart/2024/3/layout/SimpleTimelineDefaultVariant"/>
    <dgm:cxn modelId="{2E3294B3-1291-4F64-A9D0-0A7A44FF8D02}" type="presParOf" srcId="{FEF8CECA-D594-4224-A821-177CC7E6DB1F}" destId="{F381E644-0C1A-47CE-A87C-C55A9486564B}" srcOrd="0" destOrd="0" presId="urn:microsoft.com/office/officeart/2024/3/layout/SimpleTimelineDefaultVariant"/>
    <dgm:cxn modelId="{22013194-43BB-4B94-9286-CC46D66D0002}" type="presParOf" srcId="{FEF8CECA-D594-4224-A821-177CC7E6DB1F}" destId="{5AC646C9-ACB8-4095-86D1-6641F2EA9BDD}" srcOrd="1" destOrd="0" presId="urn:microsoft.com/office/officeart/2024/3/layout/SimpleTimelineDefaultVariant"/>
    <dgm:cxn modelId="{9E18AD7A-CAE6-4E9E-816F-02873CB6B92B}" type="presParOf" srcId="{5AC646C9-ACB8-4095-86D1-6641F2EA9BDD}" destId="{D599BF83-70DF-4BEA-8C7F-718658D49B92}" srcOrd="0" destOrd="0" presId="urn:microsoft.com/office/officeart/2024/3/layout/SimpleTimelineDefaultVariant"/>
    <dgm:cxn modelId="{7C4E8C32-45D5-41EA-89EF-7AECBC7C6826}" type="presParOf" srcId="{5AC646C9-ACB8-4095-86D1-6641F2EA9BDD}" destId="{CDF95BA9-392D-4629-91C6-8ECFF053FF2C}" srcOrd="1" destOrd="0" presId="urn:microsoft.com/office/officeart/2024/3/layout/SimpleTimelineDefaultVariant"/>
    <dgm:cxn modelId="{2267C4DD-BF91-4A1E-B040-3B00B9D91637}" type="presParOf" srcId="{FEF8CECA-D594-4224-A821-177CC7E6DB1F}" destId="{1996E81C-CD6A-47B6-A622-5FA0A9D56A63}" srcOrd="2" destOrd="0" presId="urn:microsoft.com/office/officeart/2024/3/layout/SimpleTimelineDefaultVariant"/>
    <dgm:cxn modelId="{1AE84263-419F-4F6D-8A1A-6FE40E6A13E6}" type="presParOf" srcId="{FEF8CECA-D594-4224-A821-177CC7E6DB1F}" destId="{EC730D96-00BF-40BF-BCBE-9DE7D956071E}" srcOrd="3" destOrd="0" presId="urn:microsoft.com/office/officeart/2024/3/layout/SimpleTimelineDefaultVariant"/>
    <dgm:cxn modelId="{17C970A0-9DDB-440B-BBE6-B71EC12F25F6}" type="presParOf" srcId="{FEF8CECA-D594-4224-A821-177CC7E6DB1F}" destId="{46721DAC-CBF1-48FF-A2B6-EE191279F173}" srcOrd="4" destOrd="0" presId="urn:microsoft.com/office/officeart/2024/3/layout/SimpleTimelineDefaultVariant"/>
    <dgm:cxn modelId="{CF42673B-A441-43BC-969B-DE666AF643C8}" type="presParOf" srcId="{FEF8CECA-D594-4224-A821-177CC7E6DB1F}" destId="{408F52AE-B518-491B-9267-777D4CE99B24}" srcOrd="5" destOrd="0" presId="urn:microsoft.com/office/officeart/2024/3/layout/SimpleTimelineDefaultVariant"/>
    <dgm:cxn modelId="{38F2B4E1-98CE-4D79-8718-2ECC0F8BF249}" type="presParOf" srcId="{D2F54E72-D7B3-4792-9A65-1D420A3B62CC}" destId="{F9490699-032E-4AA5-A7AE-6751BD8D7EE4}" srcOrd="3" destOrd="0" presId="urn:microsoft.com/office/officeart/2024/3/layout/SimpleTimelineDefaultVariant"/>
    <dgm:cxn modelId="{6E047D36-C6BE-4A2B-9FD9-23DC001D030C}" type="presParOf" srcId="{D2F54E72-D7B3-4792-9A65-1D420A3B62CC}" destId="{254DF82F-ACAA-4622-B3C1-1CE7DED2F5D9}" srcOrd="4" destOrd="0" presId="urn:microsoft.com/office/officeart/2024/3/layout/SimpleTimelineDefaultVariant"/>
    <dgm:cxn modelId="{06A12E44-F4BF-4440-BE06-6A8CBC06F73B}" type="presParOf" srcId="{254DF82F-ACAA-4622-B3C1-1CE7DED2F5D9}" destId="{55A2F806-7268-4674-A196-F18A72F9D9D1}" srcOrd="0" destOrd="0" presId="urn:microsoft.com/office/officeart/2024/3/layout/SimpleTimelineDefaultVariant"/>
    <dgm:cxn modelId="{45B84F0B-E2BA-4BE0-BA08-C526072F3382}" type="presParOf" srcId="{254DF82F-ACAA-4622-B3C1-1CE7DED2F5D9}" destId="{49C5C3F8-D481-4EAE-BA33-E6BB1EF850DA}" srcOrd="1" destOrd="0" presId="urn:microsoft.com/office/officeart/2024/3/layout/SimpleTimelineDefaultVariant"/>
    <dgm:cxn modelId="{291B8651-A569-4163-B81A-53C4F6BFC61B}" type="presParOf" srcId="{49C5C3F8-D481-4EAE-BA33-E6BB1EF850DA}" destId="{82D97660-AF00-4DD0-9A79-5FC81DDDF7E6}" srcOrd="0" destOrd="0" presId="urn:microsoft.com/office/officeart/2024/3/layout/SimpleTimelineDefaultVariant"/>
    <dgm:cxn modelId="{E7ACAF0B-A4AF-4D6C-AD2D-A498714892E8}" type="presParOf" srcId="{49C5C3F8-D481-4EAE-BA33-E6BB1EF850DA}" destId="{6C21506E-BA5F-4B51-A745-C565827EC7FD}" srcOrd="1" destOrd="0" presId="urn:microsoft.com/office/officeart/2024/3/layout/SimpleTimelineDefaultVariant"/>
    <dgm:cxn modelId="{F7E22ED2-84E9-4C81-A65A-A0CCB52EFC61}" type="presParOf" srcId="{254DF82F-ACAA-4622-B3C1-1CE7DED2F5D9}" destId="{103BA316-3FA8-46FD-ABCA-D0608B4E4AC8}" srcOrd="2" destOrd="0" presId="urn:microsoft.com/office/officeart/2024/3/layout/SimpleTimelineDefaultVariant"/>
    <dgm:cxn modelId="{2504980C-F8B5-472F-94E7-26D91BFD0A5A}" type="presParOf" srcId="{254DF82F-ACAA-4622-B3C1-1CE7DED2F5D9}" destId="{03678E50-AF3B-4F1A-81E4-1AB80BB317C8}" srcOrd="3" destOrd="0" presId="urn:microsoft.com/office/officeart/2024/3/layout/SimpleTimelineDefaultVariant"/>
    <dgm:cxn modelId="{D0D3235B-EA69-45D4-911A-1036B9629842}" type="presParOf" srcId="{254DF82F-ACAA-4622-B3C1-1CE7DED2F5D9}" destId="{F9607796-748A-4E44-B512-13C1F37E8B49}" srcOrd="4" destOrd="0" presId="urn:microsoft.com/office/officeart/2024/3/layout/SimpleTimelineDefaultVariant"/>
    <dgm:cxn modelId="{822E411C-9ED6-443A-9972-73B1C3FA668F}" type="presParOf" srcId="{254DF82F-ACAA-4622-B3C1-1CE7DED2F5D9}" destId="{08FB3941-2FA5-4433-9D84-7C472531736F}" srcOrd="5" destOrd="0" presId="urn:microsoft.com/office/officeart/2024/3/layout/SimpleTimelineDefaultVariant"/>
    <dgm:cxn modelId="{34280F56-DF60-4081-8A57-DC7705A8886A}" type="presParOf" srcId="{D2F54E72-D7B3-4792-9A65-1D420A3B62CC}" destId="{BC262F16-E458-4B65-8271-53A29D1881B3}" srcOrd="5" destOrd="0" presId="urn:microsoft.com/office/officeart/2024/3/layout/SimpleTimelineDefaultVariant"/>
    <dgm:cxn modelId="{EF798D72-F177-412B-98E0-3D28A351D211}" type="presParOf" srcId="{D2F54E72-D7B3-4792-9A65-1D420A3B62CC}" destId="{4753164A-E781-40A0-BE1C-1380B2E835E8}" srcOrd="6" destOrd="0" presId="urn:microsoft.com/office/officeart/2024/3/layout/SimpleTimelineDefaultVariant"/>
    <dgm:cxn modelId="{BE8AFD26-F116-421D-BC25-F07D9814A7C3}" type="presParOf" srcId="{4753164A-E781-40A0-BE1C-1380B2E835E8}" destId="{5B22666F-7EBD-498F-9F4F-EA5E0FCF3109}" srcOrd="0" destOrd="0" presId="urn:microsoft.com/office/officeart/2024/3/layout/SimpleTimelineDefaultVariant"/>
    <dgm:cxn modelId="{44E4E006-F06D-4B5E-B60F-2E4E6859CACF}" type="presParOf" srcId="{4753164A-E781-40A0-BE1C-1380B2E835E8}" destId="{BADB06DC-B4B8-4F4C-B1A0-960DA1FB22AB}" srcOrd="1" destOrd="0" presId="urn:microsoft.com/office/officeart/2024/3/layout/SimpleTimelineDefaultVariant"/>
    <dgm:cxn modelId="{3F72B976-46B0-415E-AA5F-D7B69F689C3B}" type="presParOf" srcId="{BADB06DC-B4B8-4F4C-B1A0-960DA1FB22AB}" destId="{B0F09C51-FE32-4FE1-8C11-771E1743B12C}" srcOrd="0" destOrd="0" presId="urn:microsoft.com/office/officeart/2024/3/layout/SimpleTimelineDefaultVariant"/>
    <dgm:cxn modelId="{00C6EBC5-A837-4150-8AF8-963AC18FEE13}" type="presParOf" srcId="{BADB06DC-B4B8-4F4C-B1A0-960DA1FB22AB}" destId="{F362555D-2D19-4D86-A7E8-4343E849BA89}" srcOrd="1" destOrd="0" presId="urn:microsoft.com/office/officeart/2024/3/layout/SimpleTimelineDefaultVariant"/>
    <dgm:cxn modelId="{E14CAEAF-B254-47CC-8F87-3007E0DD6815}" type="presParOf" srcId="{4753164A-E781-40A0-BE1C-1380B2E835E8}" destId="{4FF89DD2-A266-4A12-B054-C8F7765B04EC}" srcOrd="2" destOrd="0" presId="urn:microsoft.com/office/officeart/2024/3/layout/SimpleTimelineDefaultVariant"/>
    <dgm:cxn modelId="{832FE753-C969-401E-B643-8F36824E874D}" type="presParOf" srcId="{4753164A-E781-40A0-BE1C-1380B2E835E8}" destId="{BF62B68F-3B02-4F87-B52B-2E54C4E680B4}" srcOrd="3" destOrd="0" presId="urn:microsoft.com/office/officeart/2024/3/layout/SimpleTimelineDefaultVariant"/>
    <dgm:cxn modelId="{EB736A46-BA8A-4751-B356-79A8EB0CA198}" type="presParOf" srcId="{4753164A-E781-40A0-BE1C-1380B2E835E8}" destId="{060B704D-E234-4885-8087-0C075D5C235B}" srcOrd="4" destOrd="0" presId="urn:microsoft.com/office/officeart/2024/3/layout/SimpleTimelineDefaultVariant"/>
    <dgm:cxn modelId="{4C61E998-2A62-4DB8-8FD7-C276D5098368}" type="presParOf" srcId="{4753164A-E781-40A0-BE1C-1380B2E835E8}" destId="{14295D9C-10B5-4275-9E7F-C5DBA5355247}" srcOrd="5" destOrd="0" presId="urn:microsoft.com/office/officeart/2024/3/layout/SimpleTimelineDefaultVariant"/>
    <dgm:cxn modelId="{A695EDB0-6DA3-4BAF-8CB2-4C4D94AA651E}" type="presParOf" srcId="{D2F54E72-D7B3-4792-9A65-1D420A3B62CC}" destId="{B384099C-9415-47DB-8CB2-D5DA302F440A}" srcOrd="7" destOrd="0" presId="urn:microsoft.com/office/officeart/2024/3/layout/SimpleTimelineDefaultVariant"/>
    <dgm:cxn modelId="{41E1ED12-BF50-44FC-B772-222AFEBEA1B7}" type="presParOf" srcId="{D2F54E72-D7B3-4792-9A65-1D420A3B62CC}" destId="{F96C5727-9E50-4F26-93D2-8EBFEFBCBCF2}" srcOrd="8" destOrd="0" presId="urn:microsoft.com/office/officeart/2024/3/layout/SimpleTimelineDefaultVariant"/>
    <dgm:cxn modelId="{56626891-36E9-428E-B399-F260D76B10D7}" type="presParOf" srcId="{F96C5727-9E50-4F26-93D2-8EBFEFBCBCF2}" destId="{C546DD81-7E12-4925-9430-ACDA58AD117A}" srcOrd="0" destOrd="0" presId="urn:microsoft.com/office/officeart/2024/3/layout/SimpleTimelineDefaultVariant"/>
    <dgm:cxn modelId="{421E267C-1645-4708-BF30-B7F7CC143FE5}" type="presParOf" srcId="{F96C5727-9E50-4F26-93D2-8EBFEFBCBCF2}" destId="{2F2BF310-84F9-4D05-860B-5BA518438D59}" srcOrd="1" destOrd="0" presId="urn:microsoft.com/office/officeart/2024/3/layout/SimpleTimelineDefaultVariant"/>
    <dgm:cxn modelId="{6DA85291-0C36-4AE1-A5EF-178A5469B1DC}" type="presParOf" srcId="{2F2BF310-84F9-4D05-860B-5BA518438D59}" destId="{F5CF8399-1ACE-4920-A469-204644B3D769}" srcOrd="0" destOrd="0" presId="urn:microsoft.com/office/officeart/2024/3/layout/SimpleTimelineDefaultVariant"/>
    <dgm:cxn modelId="{65C7C9E8-1419-4A9B-B950-03830383F5A2}" type="presParOf" srcId="{2F2BF310-84F9-4D05-860B-5BA518438D59}" destId="{E5E024F9-1DB3-4D68-947F-4B4A265EF8E3}" srcOrd="1" destOrd="0" presId="urn:microsoft.com/office/officeart/2024/3/layout/SimpleTimelineDefaultVariant"/>
    <dgm:cxn modelId="{3E97D31C-6D0E-472E-B603-295602AE079C}" type="presParOf" srcId="{F96C5727-9E50-4F26-93D2-8EBFEFBCBCF2}" destId="{0F46DCAE-B53B-40E7-A125-2F3BC4E8BE67}" srcOrd="2" destOrd="0" presId="urn:microsoft.com/office/officeart/2024/3/layout/SimpleTimelineDefaultVariant"/>
    <dgm:cxn modelId="{C54EF985-21FC-4A5F-BEE4-1EA6F0C1DEF3}" type="presParOf" srcId="{F96C5727-9E50-4F26-93D2-8EBFEFBCBCF2}" destId="{D70B3974-DFC7-4F9A-85AF-A323907D5C14}" srcOrd="3" destOrd="0" presId="urn:microsoft.com/office/officeart/2024/3/layout/SimpleTimelineDefaultVariant"/>
    <dgm:cxn modelId="{31F8EA5E-79EF-4991-81D8-023FB24BC9B4}" type="presParOf" srcId="{F96C5727-9E50-4F26-93D2-8EBFEFBCBCF2}" destId="{96001329-131F-4091-A0DF-F9AB08AE29F9}" srcOrd="4" destOrd="0" presId="urn:microsoft.com/office/officeart/2024/3/layout/SimpleTimelineDefaultVariant"/>
    <dgm:cxn modelId="{3A8F55CC-9D0E-4A6F-B1CB-A18E0389D6F6}" type="presParOf" srcId="{F96C5727-9E50-4F26-93D2-8EBFEFBCBCF2}" destId="{F1D71E5A-9EF4-4349-A880-9FF0A561BA82}" srcOrd="5" destOrd="0" presId="urn:microsoft.com/office/officeart/2024/3/layout/SimpleTimelineDefaultVarian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2E2ECF6-CA7D-4748-83BA-B9B1E282037B}" type="doc">
      <dgm:prSet loTypeId="urn:microsoft.com/office/officeart/2024/3/layout/SimpleTimelineDefaultVariant" loCatId="Timeline" qsTypeId="urn:microsoft.com/office/officeart/2005/8/quickstyle/simple1" qsCatId="simple" csTypeId="urn:microsoft.com/office/officeart/2005/8/colors/SimpleTimelineDefaultColorVariant" csCatId="other" phldr="1"/>
      <dgm:spPr/>
      <dgm:t>
        <a:bodyPr/>
        <a:lstStyle/>
        <a:p>
          <a:endParaRPr lang="en-US"/>
        </a:p>
      </dgm:t>
    </dgm:pt>
    <dgm:pt modelId="{601B7281-3533-4985-B2D9-35EE83EBAC21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t-EE" noProof="0" dirty="0">
              <a:solidFill>
                <a:srgbClr val="009FFF"/>
              </a:solidFill>
              <a:latin typeface="Aptos Black" panose="020B0004020202020204" pitchFamily="34" charset="0"/>
            </a:rPr>
            <a:t>+ Soe vesi</a:t>
          </a:r>
        </a:p>
      </dgm:t>
    </dgm:pt>
    <dgm:pt modelId="{BB409404-CAC5-46E2-9CE1-AD519BD75556}" type="parTrans" cxnId="{353EC370-397C-42C4-A7CE-89E1A36BD71D}">
      <dgm:prSet/>
      <dgm:spPr/>
      <dgm:t>
        <a:bodyPr/>
        <a:lstStyle/>
        <a:p>
          <a:endParaRPr lang="en-US"/>
        </a:p>
      </dgm:t>
    </dgm:pt>
    <dgm:pt modelId="{93B42796-ACC9-4476-9CF3-AC16426D48C6}" type="sibTrans" cxnId="{353EC370-397C-42C4-A7CE-89E1A36BD71D}">
      <dgm:prSet/>
      <dgm:spPr/>
      <dgm:t>
        <a:bodyPr/>
        <a:lstStyle/>
        <a:p>
          <a:endParaRPr lang="en-US"/>
        </a:p>
      </dgm:t>
    </dgm:pt>
    <dgm:pt modelId="{215502E7-56C8-4981-981B-4623C17369C6}">
      <dgm:prSet custT="1"/>
      <dgm:spPr/>
      <dgm:t>
        <a:bodyPr/>
        <a:lstStyle/>
        <a:p>
          <a:r>
            <a:rPr lang="et-EE" sz="1100" noProof="0" dirty="0"/>
            <a:t>~2,600 – 3,500 </a:t>
          </a:r>
          <a:r>
            <a:rPr lang="et-EE" sz="800" noProof="0" dirty="0"/>
            <a:t>kWh/</a:t>
          </a:r>
          <a:r>
            <a:rPr lang="en-US" sz="800" noProof="0" dirty="0" err="1"/>
            <a:t>aastas</a:t>
          </a:r>
          <a:endParaRPr lang="et-EE" sz="1100" noProof="0" dirty="0"/>
        </a:p>
      </dgm:t>
    </dgm:pt>
    <dgm:pt modelId="{58912F51-BBE0-4233-9A44-9046F9D57FDF}" type="parTrans" cxnId="{8DF88B14-4F0E-4651-A97B-78A78BA6828C}">
      <dgm:prSet/>
      <dgm:spPr/>
      <dgm:t>
        <a:bodyPr/>
        <a:lstStyle/>
        <a:p>
          <a:endParaRPr lang="en-US"/>
        </a:p>
      </dgm:t>
    </dgm:pt>
    <dgm:pt modelId="{CCF7CAC0-0DC8-4424-96A9-B1A5B3F57D58}" type="sibTrans" cxnId="{8DF88B14-4F0E-4651-A97B-78A78BA6828C}">
      <dgm:prSet/>
      <dgm:spPr/>
      <dgm:t>
        <a:bodyPr/>
        <a:lstStyle/>
        <a:p>
          <a:endParaRPr lang="en-US"/>
        </a:p>
      </dgm:t>
    </dgm:pt>
    <dgm:pt modelId="{6C1AD1B3-CC3A-4C4C-8D79-0E47EE53D40C}">
      <dgm:prSet/>
      <dgm:spPr/>
      <dgm:t>
        <a:bodyPr/>
        <a:lstStyle/>
        <a:p>
          <a:pPr>
            <a:defRPr b="1"/>
          </a:pPr>
          <a:r>
            <a:rPr lang="et-EE" noProof="0" dirty="0">
              <a:solidFill>
                <a:srgbClr val="009FFF"/>
              </a:solidFill>
              <a:latin typeface="Aptos Black" panose="020B0004020202020204" pitchFamily="34" charset="0"/>
            </a:rPr>
            <a:t>+ </a:t>
          </a:r>
          <a:r>
            <a:rPr lang="en-US" noProof="0" dirty="0" err="1">
              <a:solidFill>
                <a:srgbClr val="009FFF"/>
              </a:solidFill>
              <a:latin typeface="Aptos Black" panose="020B0004020202020204" pitchFamily="34" charset="0"/>
            </a:rPr>
            <a:t>Ventilatsioon</a:t>
          </a:r>
          <a:endParaRPr lang="et-EE" noProof="0" dirty="0">
            <a:solidFill>
              <a:srgbClr val="009FFF"/>
            </a:solidFill>
            <a:latin typeface="Aptos Black" panose="020B0004020202020204" pitchFamily="34" charset="0"/>
          </a:endParaRPr>
        </a:p>
      </dgm:t>
    </dgm:pt>
    <dgm:pt modelId="{B9956DD8-60F9-40B6-8347-7B2F3D17673B}" type="parTrans" cxnId="{595D9E60-2BA9-4776-893C-913E75774EB4}">
      <dgm:prSet/>
      <dgm:spPr/>
      <dgm:t>
        <a:bodyPr/>
        <a:lstStyle/>
        <a:p>
          <a:endParaRPr lang="en-US"/>
        </a:p>
      </dgm:t>
    </dgm:pt>
    <dgm:pt modelId="{4B54B221-F4BE-495B-95D5-39A072EBA8F0}" type="sibTrans" cxnId="{595D9E60-2BA9-4776-893C-913E75774EB4}">
      <dgm:prSet/>
      <dgm:spPr/>
      <dgm:t>
        <a:bodyPr/>
        <a:lstStyle/>
        <a:p>
          <a:endParaRPr lang="en-US"/>
        </a:p>
      </dgm:t>
    </dgm:pt>
    <dgm:pt modelId="{A7D4DC07-67E7-4B7A-85BB-4075B93EF6F9}">
      <dgm:prSet custT="1"/>
      <dgm:spPr/>
      <dgm:t>
        <a:bodyPr/>
        <a:lstStyle/>
        <a:p>
          <a:r>
            <a:rPr lang="et-EE" sz="1100" noProof="0" dirty="0"/>
            <a:t>~900 – 1,500 </a:t>
          </a:r>
          <a:r>
            <a:rPr lang="et-EE" sz="800" noProof="0" dirty="0"/>
            <a:t>kWh/</a:t>
          </a:r>
          <a:r>
            <a:rPr lang="en-US" sz="800" noProof="0" dirty="0" err="1"/>
            <a:t>aastas</a:t>
          </a:r>
          <a:endParaRPr lang="et-EE" sz="1100" noProof="0" dirty="0"/>
        </a:p>
      </dgm:t>
    </dgm:pt>
    <dgm:pt modelId="{6B0C9FE2-658C-4E9B-BFA5-131F2BB8182C}" type="parTrans" cxnId="{EC367E1D-DA6C-455C-9D3A-8B79C1C6E984}">
      <dgm:prSet/>
      <dgm:spPr/>
      <dgm:t>
        <a:bodyPr/>
        <a:lstStyle/>
        <a:p>
          <a:endParaRPr lang="en-US"/>
        </a:p>
      </dgm:t>
    </dgm:pt>
    <dgm:pt modelId="{6961CC82-E238-4120-964E-F4ED6C9900F4}" type="sibTrans" cxnId="{EC367E1D-DA6C-455C-9D3A-8B79C1C6E984}">
      <dgm:prSet/>
      <dgm:spPr/>
      <dgm:t>
        <a:bodyPr/>
        <a:lstStyle/>
        <a:p>
          <a:endParaRPr lang="en-US"/>
        </a:p>
      </dgm:t>
    </dgm:pt>
    <dgm:pt modelId="{D5BF3DF9-269F-442D-A2FB-C451E712488F}">
      <dgm:prSet/>
      <dgm:spPr/>
      <dgm:t>
        <a:bodyPr/>
        <a:lstStyle/>
        <a:p>
          <a:pPr>
            <a:defRPr b="1"/>
          </a:pPr>
          <a:r>
            <a:rPr lang="et-EE" noProof="0" dirty="0">
              <a:solidFill>
                <a:srgbClr val="009FFF"/>
              </a:solidFill>
              <a:latin typeface="Aptos Black" panose="020B0004020202020204" pitchFamily="34" charset="0"/>
            </a:rPr>
            <a:t>+ Soojuspump</a:t>
          </a:r>
        </a:p>
      </dgm:t>
    </dgm:pt>
    <dgm:pt modelId="{30E81A89-1319-4BE0-83BF-8F937FD5A0A7}" type="parTrans" cxnId="{A9A829A6-99DA-4CD3-BD98-73ECE5797E06}">
      <dgm:prSet/>
      <dgm:spPr/>
      <dgm:t>
        <a:bodyPr/>
        <a:lstStyle/>
        <a:p>
          <a:endParaRPr lang="en-US"/>
        </a:p>
      </dgm:t>
    </dgm:pt>
    <dgm:pt modelId="{65006AD5-D272-4957-B738-5759BC2946E4}" type="sibTrans" cxnId="{A9A829A6-99DA-4CD3-BD98-73ECE5797E06}">
      <dgm:prSet/>
      <dgm:spPr/>
      <dgm:t>
        <a:bodyPr/>
        <a:lstStyle/>
        <a:p>
          <a:endParaRPr lang="en-US"/>
        </a:p>
      </dgm:t>
    </dgm:pt>
    <dgm:pt modelId="{27B9D523-D79D-4C47-910A-D3C674925427}">
      <dgm:prSet custT="1"/>
      <dgm:spPr/>
      <dgm:t>
        <a:bodyPr/>
        <a:lstStyle/>
        <a:p>
          <a:r>
            <a:rPr lang="et-EE" sz="1100" noProof="0" dirty="0"/>
            <a:t>~3,800 – 4,500 </a:t>
          </a:r>
          <a:r>
            <a:rPr lang="et-EE" sz="800" noProof="0" dirty="0"/>
            <a:t>kWh/</a:t>
          </a:r>
          <a:r>
            <a:rPr lang="en-US" sz="800" noProof="0" dirty="0" err="1"/>
            <a:t>aastas</a:t>
          </a:r>
          <a:endParaRPr lang="et-EE" sz="1100" noProof="0" dirty="0"/>
        </a:p>
      </dgm:t>
    </dgm:pt>
    <dgm:pt modelId="{4B6FFB8F-6179-4279-9008-01208EF753E5}" type="parTrans" cxnId="{DD6E9631-784F-45CE-B394-1A4342F9833A}">
      <dgm:prSet/>
      <dgm:spPr/>
      <dgm:t>
        <a:bodyPr/>
        <a:lstStyle/>
        <a:p>
          <a:endParaRPr lang="en-US"/>
        </a:p>
      </dgm:t>
    </dgm:pt>
    <dgm:pt modelId="{860C9065-DF35-4149-A0E8-4006B577D458}" type="sibTrans" cxnId="{DD6E9631-784F-45CE-B394-1A4342F9833A}">
      <dgm:prSet/>
      <dgm:spPr/>
      <dgm:t>
        <a:bodyPr/>
        <a:lstStyle/>
        <a:p>
          <a:endParaRPr lang="en-US"/>
        </a:p>
      </dgm:t>
    </dgm:pt>
    <dgm:pt modelId="{B19A9C39-EED8-4A44-8534-662BF5B3CAC0}">
      <dgm:prSet/>
      <dgm:spPr/>
      <dgm:t>
        <a:bodyPr/>
        <a:lstStyle/>
        <a:p>
          <a:pPr>
            <a:defRPr b="1"/>
          </a:pPr>
          <a:r>
            <a:rPr lang="et-EE" noProof="0" dirty="0">
              <a:solidFill>
                <a:srgbClr val="677998"/>
              </a:solidFill>
              <a:latin typeface="Aptos Black" panose="020B0004020202020204" pitchFamily="34" charset="0"/>
            </a:rPr>
            <a:t>++ </a:t>
          </a:r>
          <a:r>
            <a:rPr lang="en-US" noProof="0" dirty="0">
              <a:solidFill>
                <a:srgbClr val="677998"/>
              </a:solidFill>
              <a:latin typeface="Aptos Black" panose="020B0004020202020204" pitchFamily="34" charset="0"/>
            </a:rPr>
            <a:t>Elektriline </a:t>
          </a:r>
          <a:r>
            <a:rPr lang="en-US" noProof="0" dirty="0" err="1">
              <a:solidFill>
                <a:srgbClr val="677998"/>
              </a:solidFill>
              <a:latin typeface="Aptos Black" panose="020B0004020202020204" pitchFamily="34" charset="0"/>
            </a:rPr>
            <a:t>sõiduk</a:t>
          </a:r>
          <a:endParaRPr lang="et-EE" noProof="0" dirty="0">
            <a:solidFill>
              <a:srgbClr val="677998"/>
            </a:solidFill>
            <a:latin typeface="Aptos Black" panose="020B0004020202020204" pitchFamily="34" charset="0"/>
          </a:endParaRPr>
        </a:p>
      </dgm:t>
    </dgm:pt>
    <dgm:pt modelId="{C79DBF06-343B-4492-ADF5-521AAD250F9C}" type="parTrans" cxnId="{6D810DAD-E293-4C9B-97E3-72183CA355D0}">
      <dgm:prSet/>
      <dgm:spPr/>
      <dgm:t>
        <a:bodyPr/>
        <a:lstStyle/>
        <a:p>
          <a:endParaRPr lang="en-US"/>
        </a:p>
      </dgm:t>
    </dgm:pt>
    <dgm:pt modelId="{810BE22C-F55D-4B63-A0F6-1ABBB56C6E86}" type="sibTrans" cxnId="{6D810DAD-E293-4C9B-97E3-72183CA355D0}">
      <dgm:prSet/>
      <dgm:spPr/>
      <dgm:t>
        <a:bodyPr/>
        <a:lstStyle/>
        <a:p>
          <a:endParaRPr lang="en-US"/>
        </a:p>
      </dgm:t>
    </dgm:pt>
    <dgm:pt modelId="{8DF33181-E66C-4D20-9A02-E13CFC3EBF44}">
      <dgm:prSet custT="1"/>
      <dgm:spPr/>
      <dgm:t>
        <a:bodyPr/>
        <a:lstStyle/>
        <a:p>
          <a:r>
            <a:rPr lang="et-EE" sz="1100" noProof="0" dirty="0">
              <a:solidFill>
                <a:srgbClr val="677998"/>
              </a:solidFill>
            </a:rPr>
            <a:t>~4,000 – 5,500 </a:t>
          </a:r>
          <a:r>
            <a:rPr lang="et-EE" sz="800" noProof="0" dirty="0">
              <a:solidFill>
                <a:srgbClr val="677998"/>
              </a:solidFill>
            </a:rPr>
            <a:t>kWh/</a:t>
          </a:r>
          <a:r>
            <a:rPr lang="en-US" sz="800" noProof="0" dirty="0" err="1">
              <a:solidFill>
                <a:srgbClr val="677998"/>
              </a:solidFill>
            </a:rPr>
            <a:t>aastas</a:t>
          </a:r>
          <a:endParaRPr lang="et-EE" sz="1100" noProof="0" dirty="0">
            <a:solidFill>
              <a:srgbClr val="677998"/>
            </a:solidFill>
          </a:endParaRPr>
        </a:p>
      </dgm:t>
    </dgm:pt>
    <dgm:pt modelId="{D96A10ED-D0E3-4B97-A146-C52DCCCF0A3E}" type="parTrans" cxnId="{A750A97A-185A-47AB-836C-25CC1C623407}">
      <dgm:prSet/>
      <dgm:spPr/>
      <dgm:t>
        <a:bodyPr/>
        <a:lstStyle/>
        <a:p>
          <a:endParaRPr lang="en-US"/>
        </a:p>
      </dgm:t>
    </dgm:pt>
    <dgm:pt modelId="{97E0C093-A7D2-4DC3-A569-43EC371403E5}" type="sibTrans" cxnId="{A750A97A-185A-47AB-836C-25CC1C623407}">
      <dgm:prSet/>
      <dgm:spPr/>
      <dgm:t>
        <a:bodyPr/>
        <a:lstStyle/>
        <a:p>
          <a:endParaRPr lang="en-US"/>
        </a:p>
      </dgm:t>
    </dgm:pt>
    <dgm:pt modelId="{B346E79A-EF7F-4CB7-9CBB-AA081B8EFEA3}">
      <dgm:prSet/>
      <dgm:spPr/>
      <dgm:t>
        <a:bodyPr/>
        <a:lstStyle/>
        <a:p>
          <a:pPr>
            <a:defRPr b="1"/>
          </a:pPr>
          <a:r>
            <a:rPr lang="et-EE" noProof="0" dirty="0">
              <a:solidFill>
                <a:srgbClr val="009FFF"/>
              </a:solidFill>
              <a:latin typeface="Aptos Black" panose="020B0004020202020204" pitchFamily="34" charset="0"/>
            </a:rPr>
            <a:t>+ Jahutus</a:t>
          </a:r>
        </a:p>
      </dgm:t>
    </dgm:pt>
    <dgm:pt modelId="{9AEDCAF5-CE3F-4DD3-A9CA-DDAD5397EFC4}" type="parTrans" cxnId="{561E268B-7389-4F7F-B125-AA2EA99AD679}">
      <dgm:prSet/>
      <dgm:spPr/>
      <dgm:t>
        <a:bodyPr/>
        <a:lstStyle/>
        <a:p>
          <a:endParaRPr lang="en-US"/>
        </a:p>
      </dgm:t>
    </dgm:pt>
    <dgm:pt modelId="{37D3906B-2EE2-4B77-A039-0B4BA31E5FA7}" type="sibTrans" cxnId="{561E268B-7389-4F7F-B125-AA2EA99AD679}">
      <dgm:prSet/>
      <dgm:spPr/>
      <dgm:t>
        <a:bodyPr/>
        <a:lstStyle/>
        <a:p>
          <a:endParaRPr lang="en-US"/>
        </a:p>
      </dgm:t>
    </dgm:pt>
    <dgm:pt modelId="{E4A418B5-6C70-4D45-B102-AAC06780D2D5}">
      <dgm:prSet custT="1"/>
      <dgm:spPr/>
      <dgm:t>
        <a:bodyPr/>
        <a:lstStyle/>
        <a:p>
          <a:r>
            <a:rPr lang="et-EE" sz="1100" noProof="0" dirty="0"/>
            <a:t>~600 –1,800 </a:t>
          </a:r>
          <a:r>
            <a:rPr lang="et-EE" sz="800" noProof="0" dirty="0"/>
            <a:t>kWh/</a:t>
          </a:r>
          <a:r>
            <a:rPr lang="en-US" sz="800" noProof="0" dirty="0" err="1"/>
            <a:t>aastas</a:t>
          </a:r>
          <a:endParaRPr lang="et-EE" sz="1100" noProof="0" dirty="0"/>
        </a:p>
      </dgm:t>
    </dgm:pt>
    <dgm:pt modelId="{4574D40C-0DC6-4316-AD4B-28F2A027D96F}" type="parTrans" cxnId="{800C4890-47E6-42FC-9E30-FBFBDAF4E235}">
      <dgm:prSet/>
      <dgm:spPr/>
      <dgm:t>
        <a:bodyPr/>
        <a:lstStyle/>
        <a:p>
          <a:endParaRPr lang="en-US"/>
        </a:p>
      </dgm:t>
    </dgm:pt>
    <dgm:pt modelId="{EE330B1B-3E9A-481A-A6ED-117E3A80EC02}" type="sibTrans" cxnId="{800C4890-47E6-42FC-9E30-FBFBDAF4E235}">
      <dgm:prSet/>
      <dgm:spPr/>
      <dgm:t>
        <a:bodyPr/>
        <a:lstStyle/>
        <a:p>
          <a:endParaRPr lang="en-US"/>
        </a:p>
      </dgm:t>
    </dgm:pt>
    <dgm:pt modelId="{BA77B24A-AD88-43D1-8E84-CD7ED283DDC7}" type="pres">
      <dgm:prSet presAssocID="{F2E2ECF6-CA7D-4748-83BA-B9B1E282037B}" presName="root" presStyleCnt="0">
        <dgm:presLayoutVars>
          <dgm:chMax/>
          <dgm:chPref/>
          <dgm:animLvl val="lvl"/>
        </dgm:presLayoutVars>
      </dgm:prSet>
      <dgm:spPr/>
    </dgm:pt>
    <dgm:pt modelId="{A8A74FC1-4E7B-4E11-8690-A64E8EE83519}" type="pres">
      <dgm:prSet presAssocID="{F2E2ECF6-CA7D-4748-83BA-B9B1E282037B}" presName="divider" presStyleLbl="alignAcc1" presStyleIdx="0" presStyleCnt="1"/>
      <dgm:spPr>
        <a:solidFill>
          <a:schemeClr val="dk2">
            <a:alpha val="90000"/>
            <a:hueOff val="0"/>
            <a:satOff val="0"/>
            <a:lumOff val="0"/>
            <a:alphaOff val="0"/>
          </a:schemeClr>
        </a:solidFill>
        <a:ln w="120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 w="med" len="med"/>
        </a:ln>
        <a:effectLst/>
      </dgm:spPr>
    </dgm:pt>
    <dgm:pt modelId="{D2F54E72-D7B3-4792-9A65-1D420A3B62CC}" type="pres">
      <dgm:prSet presAssocID="{F2E2ECF6-CA7D-4748-83BA-B9B1E282037B}" presName="nodes" presStyleCnt="0">
        <dgm:presLayoutVars>
          <dgm:chMax/>
          <dgm:chPref/>
          <dgm:animLvl val="lvl"/>
        </dgm:presLayoutVars>
      </dgm:prSet>
      <dgm:spPr/>
    </dgm:pt>
    <dgm:pt modelId="{A4DB8E04-5F08-4192-94C7-792A54E87A5E}" type="pres">
      <dgm:prSet presAssocID="{601B7281-3533-4985-B2D9-35EE83EBAC21}" presName="composite" presStyleCnt="0"/>
      <dgm:spPr/>
    </dgm:pt>
    <dgm:pt modelId="{55D6CA90-5EF8-46A0-82E8-E0B140057B1B}" type="pres">
      <dgm:prSet presAssocID="{601B7281-3533-4985-B2D9-35EE83EBAC21}" presName="ConnectorPoint" presStyleLbl="lnNode1" presStyleIdx="0" presStyleCnt="5"/>
      <dgm:spPr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CEA7B42E-FB02-4605-AFA9-D101934B2225}" type="pres">
      <dgm:prSet presAssocID="{601B7281-3533-4985-B2D9-35EE83EBAC21}" presName="DropPinPlaceHolder" presStyleCnt="0"/>
      <dgm:spPr/>
    </dgm:pt>
    <dgm:pt modelId="{C4908347-4358-46AC-878A-9A0407020D01}" type="pres">
      <dgm:prSet presAssocID="{601B7281-3533-4985-B2D9-35EE83EBAC21}" presName="DropPin" presStyleLbl="alignNode1" presStyleIdx="0" presStyleCnt="10"/>
      <dgm:spPr/>
    </dgm:pt>
    <dgm:pt modelId="{2D9997DC-BAE1-499D-945B-9E23F835DC48}" type="pres">
      <dgm:prSet presAssocID="{601B7281-3533-4985-B2D9-35EE83EBAC21}" presName="Ellipse" presStyleLbl="fgAcc1" presStyleIdx="0" presStyleCnt="5"/>
      <dgm:spPr>
        <a:solidFill>
          <a:schemeClr val="accen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noFill/>
          <a:prstDash val="solid"/>
          <a:miter lim="800000"/>
        </a:ln>
        <a:effectLst/>
      </dgm:spPr>
    </dgm:pt>
    <dgm:pt modelId="{FF05CD52-77A4-4B68-B610-C6E6C957DAE8}" type="pres">
      <dgm:prSet presAssocID="{601B7281-3533-4985-B2D9-35EE83EBAC21}" presName="L2TextContainer" presStyleLbl="revTx" presStyleIdx="0" presStyleCnt="5">
        <dgm:presLayoutVars>
          <dgm:bulletEnabled val="1"/>
        </dgm:presLayoutVars>
      </dgm:prSet>
      <dgm:spPr/>
    </dgm:pt>
    <dgm:pt modelId="{618FBCA3-A56D-459B-B0D8-B0CB07CD34EB}" type="pres">
      <dgm:prSet presAssocID="{601B7281-3533-4985-B2D9-35EE83EBAC21}" presName="L1TextContainer" presStyleLbl="alignNode1" presStyleIdx="1" presStyleCnt="10">
        <dgm:presLayoutVars>
          <dgm:chMax val="1"/>
          <dgm:chPref val="1"/>
          <dgm:bulletEnabled val="1"/>
        </dgm:presLayoutVars>
      </dgm:prSet>
      <dgm:spPr/>
    </dgm:pt>
    <dgm:pt modelId="{C4BDAEBF-37F2-4BC9-91D0-A4FBBCA3FE7A}" type="pres">
      <dgm:prSet presAssocID="{601B7281-3533-4985-B2D9-35EE83EBAC21}" presName="ConnectLine" presStyleLbl="sibTrans1D1" presStyleIdx="0" presStyleCnt="5"/>
      <dgm:spPr/>
    </dgm:pt>
    <dgm:pt modelId="{F468FA6C-F417-4128-B769-13AB7F489D3B}" type="pres">
      <dgm:prSet presAssocID="{601B7281-3533-4985-B2D9-35EE83EBAC21}" presName="EmptyPlaceHolder" presStyleCnt="0"/>
      <dgm:spPr/>
    </dgm:pt>
    <dgm:pt modelId="{212C658B-FC66-4C99-B736-FF288DB2F88E}" type="pres">
      <dgm:prSet presAssocID="{93B42796-ACC9-4476-9CF3-AC16426D48C6}" presName="spaceBetweenRectangles" presStyleCnt="0"/>
      <dgm:spPr/>
    </dgm:pt>
    <dgm:pt modelId="{FEF8CECA-D594-4224-A821-177CC7E6DB1F}" type="pres">
      <dgm:prSet presAssocID="{6C1AD1B3-CC3A-4C4C-8D79-0E47EE53D40C}" presName="composite" presStyleCnt="0"/>
      <dgm:spPr/>
    </dgm:pt>
    <dgm:pt modelId="{F381E644-0C1A-47CE-A87C-C55A9486564B}" type="pres">
      <dgm:prSet presAssocID="{6C1AD1B3-CC3A-4C4C-8D79-0E47EE53D40C}" presName="ConnectorPoint" presStyleLbl="lnNode1" presStyleIdx="1" presStyleCnt="5"/>
      <dgm:spPr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5AC646C9-ACB8-4095-86D1-6641F2EA9BDD}" type="pres">
      <dgm:prSet presAssocID="{6C1AD1B3-CC3A-4C4C-8D79-0E47EE53D40C}" presName="DropPinPlaceHolder" presStyleCnt="0"/>
      <dgm:spPr/>
    </dgm:pt>
    <dgm:pt modelId="{D599BF83-70DF-4BEA-8C7F-718658D49B92}" type="pres">
      <dgm:prSet presAssocID="{6C1AD1B3-CC3A-4C4C-8D79-0E47EE53D40C}" presName="DropPin" presStyleLbl="alignNode1" presStyleIdx="2" presStyleCnt="10"/>
      <dgm:spPr/>
    </dgm:pt>
    <dgm:pt modelId="{CDF95BA9-392D-4629-91C6-8ECFF053FF2C}" type="pres">
      <dgm:prSet presAssocID="{6C1AD1B3-CC3A-4C4C-8D79-0E47EE53D40C}" presName="Ellipse" presStyleLbl="fgAcc1" presStyleIdx="1" presStyleCnt="5"/>
      <dgm:spPr>
        <a:solidFill>
          <a:schemeClr val="accen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noFill/>
          <a:prstDash val="solid"/>
          <a:miter lim="800000"/>
        </a:ln>
        <a:effectLst/>
      </dgm:spPr>
    </dgm:pt>
    <dgm:pt modelId="{1996E81C-CD6A-47B6-A622-5FA0A9D56A63}" type="pres">
      <dgm:prSet presAssocID="{6C1AD1B3-CC3A-4C4C-8D79-0E47EE53D40C}" presName="L2TextContainer" presStyleLbl="revTx" presStyleIdx="1" presStyleCnt="5">
        <dgm:presLayoutVars>
          <dgm:bulletEnabled val="1"/>
        </dgm:presLayoutVars>
      </dgm:prSet>
      <dgm:spPr/>
    </dgm:pt>
    <dgm:pt modelId="{EC730D96-00BF-40BF-BCBE-9DE7D956071E}" type="pres">
      <dgm:prSet presAssocID="{6C1AD1B3-CC3A-4C4C-8D79-0E47EE53D40C}" presName="L1TextContainer" presStyleLbl="alignNode1" presStyleIdx="3" presStyleCnt="10">
        <dgm:presLayoutVars>
          <dgm:chMax val="1"/>
          <dgm:chPref val="1"/>
          <dgm:bulletEnabled val="1"/>
        </dgm:presLayoutVars>
      </dgm:prSet>
      <dgm:spPr/>
    </dgm:pt>
    <dgm:pt modelId="{46721DAC-CBF1-48FF-A2B6-EE191279F173}" type="pres">
      <dgm:prSet presAssocID="{6C1AD1B3-CC3A-4C4C-8D79-0E47EE53D40C}" presName="ConnectLine" presStyleLbl="sibTrans1D1" presStyleIdx="1" presStyleCnt="5"/>
      <dgm:spPr/>
    </dgm:pt>
    <dgm:pt modelId="{408F52AE-B518-491B-9267-777D4CE99B24}" type="pres">
      <dgm:prSet presAssocID="{6C1AD1B3-CC3A-4C4C-8D79-0E47EE53D40C}" presName="EmptyPlaceHolder" presStyleCnt="0"/>
      <dgm:spPr/>
    </dgm:pt>
    <dgm:pt modelId="{F9490699-032E-4AA5-A7AE-6751BD8D7EE4}" type="pres">
      <dgm:prSet presAssocID="{4B54B221-F4BE-495B-95D5-39A072EBA8F0}" presName="spaceBetweenRectangles" presStyleCnt="0"/>
      <dgm:spPr/>
    </dgm:pt>
    <dgm:pt modelId="{254DF82F-ACAA-4622-B3C1-1CE7DED2F5D9}" type="pres">
      <dgm:prSet presAssocID="{D5BF3DF9-269F-442D-A2FB-C451E712488F}" presName="composite" presStyleCnt="0"/>
      <dgm:spPr/>
    </dgm:pt>
    <dgm:pt modelId="{55A2F806-7268-4674-A196-F18A72F9D9D1}" type="pres">
      <dgm:prSet presAssocID="{D5BF3DF9-269F-442D-A2FB-C451E712488F}" presName="ConnectorPoint" presStyleLbl="lnNode1" presStyleIdx="2" presStyleCnt="5"/>
      <dgm:spPr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49C5C3F8-D481-4EAE-BA33-E6BB1EF850DA}" type="pres">
      <dgm:prSet presAssocID="{D5BF3DF9-269F-442D-A2FB-C451E712488F}" presName="DropPinPlaceHolder" presStyleCnt="0"/>
      <dgm:spPr/>
    </dgm:pt>
    <dgm:pt modelId="{82D97660-AF00-4DD0-9A79-5FC81DDDF7E6}" type="pres">
      <dgm:prSet presAssocID="{D5BF3DF9-269F-442D-A2FB-C451E712488F}" presName="DropPin" presStyleLbl="alignNode1" presStyleIdx="4" presStyleCnt="10"/>
      <dgm:spPr/>
    </dgm:pt>
    <dgm:pt modelId="{6C21506E-BA5F-4B51-A745-C565827EC7FD}" type="pres">
      <dgm:prSet presAssocID="{D5BF3DF9-269F-442D-A2FB-C451E712488F}" presName="Ellipse" presStyleLbl="fgAcc1" presStyleIdx="2" presStyleCnt="5"/>
      <dgm:spPr>
        <a:solidFill>
          <a:schemeClr val="accen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noFill/>
          <a:prstDash val="solid"/>
          <a:miter lim="800000"/>
        </a:ln>
        <a:effectLst/>
      </dgm:spPr>
    </dgm:pt>
    <dgm:pt modelId="{103BA316-3FA8-46FD-ABCA-D0608B4E4AC8}" type="pres">
      <dgm:prSet presAssocID="{D5BF3DF9-269F-442D-A2FB-C451E712488F}" presName="L2TextContainer" presStyleLbl="revTx" presStyleIdx="2" presStyleCnt="5">
        <dgm:presLayoutVars>
          <dgm:bulletEnabled val="1"/>
        </dgm:presLayoutVars>
      </dgm:prSet>
      <dgm:spPr/>
    </dgm:pt>
    <dgm:pt modelId="{03678E50-AF3B-4F1A-81E4-1AB80BB317C8}" type="pres">
      <dgm:prSet presAssocID="{D5BF3DF9-269F-442D-A2FB-C451E712488F}" presName="L1TextContainer" presStyleLbl="alignNode1" presStyleIdx="5" presStyleCnt="10">
        <dgm:presLayoutVars>
          <dgm:chMax val="1"/>
          <dgm:chPref val="1"/>
          <dgm:bulletEnabled val="1"/>
        </dgm:presLayoutVars>
      </dgm:prSet>
      <dgm:spPr/>
    </dgm:pt>
    <dgm:pt modelId="{F9607796-748A-4E44-B512-13C1F37E8B49}" type="pres">
      <dgm:prSet presAssocID="{D5BF3DF9-269F-442D-A2FB-C451E712488F}" presName="ConnectLine" presStyleLbl="sibTrans1D1" presStyleIdx="2" presStyleCnt="5"/>
      <dgm:spPr/>
    </dgm:pt>
    <dgm:pt modelId="{08FB3941-2FA5-4433-9D84-7C472531736F}" type="pres">
      <dgm:prSet presAssocID="{D5BF3DF9-269F-442D-A2FB-C451E712488F}" presName="EmptyPlaceHolder" presStyleCnt="0"/>
      <dgm:spPr/>
    </dgm:pt>
    <dgm:pt modelId="{BC262F16-E458-4B65-8271-53A29D1881B3}" type="pres">
      <dgm:prSet presAssocID="{65006AD5-D272-4957-B738-5759BC2946E4}" presName="spaceBetweenRectangles" presStyleCnt="0"/>
      <dgm:spPr/>
    </dgm:pt>
    <dgm:pt modelId="{4753164A-E781-40A0-BE1C-1380B2E835E8}" type="pres">
      <dgm:prSet presAssocID="{B19A9C39-EED8-4A44-8534-662BF5B3CAC0}" presName="composite" presStyleCnt="0"/>
      <dgm:spPr/>
    </dgm:pt>
    <dgm:pt modelId="{5B22666F-7EBD-498F-9F4F-EA5E0FCF3109}" type="pres">
      <dgm:prSet presAssocID="{B19A9C39-EED8-4A44-8534-662BF5B3CAC0}" presName="ConnectorPoint" presStyleLbl="lnNode1" presStyleIdx="3" presStyleCnt="5"/>
      <dgm:spPr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BADB06DC-B4B8-4F4C-B1A0-960DA1FB22AB}" type="pres">
      <dgm:prSet presAssocID="{B19A9C39-EED8-4A44-8534-662BF5B3CAC0}" presName="DropPinPlaceHolder" presStyleCnt="0"/>
      <dgm:spPr/>
    </dgm:pt>
    <dgm:pt modelId="{B0F09C51-FE32-4FE1-8C11-771E1743B12C}" type="pres">
      <dgm:prSet presAssocID="{B19A9C39-EED8-4A44-8534-662BF5B3CAC0}" presName="DropPin" presStyleLbl="alignNode1" presStyleIdx="6" presStyleCnt="10"/>
      <dgm:spPr/>
    </dgm:pt>
    <dgm:pt modelId="{F362555D-2D19-4D86-A7E8-4343E849BA89}" type="pres">
      <dgm:prSet presAssocID="{B19A9C39-EED8-4A44-8534-662BF5B3CAC0}" presName="Ellipse" presStyleLbl="fgAcc1" presStyleIdx="3" presStyleCnt="5"/>
      <dgm:spPr>
        <a:solidFill>
          <a:schemeClr val="accen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noFill/>
          <a:prstDash val="solid"/>
          <a:miter lim="800000"/>
        </a:ln>
        <a:effectLst/>
      </dgm:spPr>
    </dgm:pt>
    <dgm:pt modelId="{4FF89DD2-A266-4A12-B054-C8F7765B04EC}" type="pres">
      <dgm:prSet presAssocID="{B19A9C39-EED8-4A44-8534-662BF5B3CAC0}" presName="L2TextContainer" presStyleLbl="revTx" presStyleIdx="3" presStyleCnt="5">
        <dgm:presLayoutVars>
          <dgm:bulletEnabled val="1"/>
        </dgm:presLayoutVars>
      </dgm:prSet>
      <dgm:spPr/>
    </dgm:pt>
    <dgm:pt modelId="{BF62B68F-3B02-4F87-B52B-2E54C4E680B4}" type="pres">
      <dgm:prSet presAssocID="{B19A9C39-EED8-4A44-8534-662BF5B3CAC0}" presName="L1TextContainer" presStyleLbl="alignNode1" presStyleIdx="7" presStyleCnt="10">
        <dgm:presLayoutVars>
          <dgm:chMax val="1"/>
          <dgm:chPref val="1"/>
          <dgm:bulletEnabled val="1"/>
        </dgm:presLayoutVars>
      </dgm:prSet>
      <dgm:spPr/>
    </dgm:pt>
    <dgm:pt modelId="{060B704D-E234-4885-8087-0C075D5C235B}" type="pres">
      <dgm:prSet presAssocID="{B19A9C39-EED8-4A44-8534-662BF5B3CAC0}" presName="ConnectLine" presStyleLbl="sibTrans1D1" presStyleIdx="3" presStyleCnt="5"/>
      <dgm:spPr/>
    </dgm:pt>
    <dgm:pt modelId="{14295D9C-10B5-4275-9E7F-C5DBA5355247}" type="pres">
      <dgm:prSet presAssocID="{B19A9C39-EED8-4A44-8534-662BF5B3CAC0}" presName="EmptyPlaceHolder" presStyleCnt="0"/>
      <dgm:spPr/>
    </dgm:pt>
    <dgm:pt modelId="{B384099C-9415-47DB-8CB2-D5DA302F440A}" type="pres">
      <dgm:prSet presAssocID="{810BE22C-F55D-4B63-A0F6-1ABBB56C6E86}" presName="spaceBetweenRectangles" presStyleCnt="0"/>
      <dgm:spPr/>
    </dgm:pt>
    <dgm:pt modelId="{F96C5727-9E50-4F26-93D2-8EBFEFBCBCF2}" type="pres">
      <dgm:prSet presAssocID="{B346E79A-EF7F-4CB7-9CBB-AA081B8EFEA3}" presName="composite" presStyleCnt="0"/>
      <dgm:spPr/>
    </dgm:pt>
    <dgm:pt modelId="{C546DD81-7E12-4925-9430-ACDA58AD117A}" type="pres">
      <dgm:prSet presAssocID="{B346E79A-EF7F-4CB7-9CBB-AA081B8EFEA3}" presName="ConnectorPoint" presStyleLbl="lnNode1" presStyleIdx="4" presStyleCnt="5"/>
      <dgm:spPr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2F2BF310-84F9-4D05-860B-5BA518438D59}" type="pres">
      <dgm:prSet presAssocID="{B346E79A-EF7F-4CB7-9CBB-AA081B8EFEA3}" presName="DropPinPlaceHolder" presStyleCnt="0"/>
      <dgm:spPr/>
    </dgm:pt>
    <dgm:pt modelId="{F5CF8399-1ACE-4920-A469-204644B3D769}" type="pres">
      <dgm:prSet presAssocID="{B346E79A-EF7F-4CB7-9CBB-AA081B8EFEA3}" presName="DropPin" presStyleLbl="alignNode1" presStyleIdx="8" presStyleCnt="10"/>
      <dgm:spPr/>
    </dgm:pt>
    <dgm:pt modelId="{E5E024F9-1DB3-4D68-947F-4B4A265EF8E3}" type="pres">
      <dgm:prSet presAssocID="{B346E79A-EF7F-4CB7-9CBB-AA081B8EFEA3}" presName="Ellipse" presStyleLbl="fgAcc1" presStyleIdx="4" presStyleCnt="5"/>
      <dgm:spPr>
        <a:solidFill>
          <a:schemeClr val="accen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noFill/>
          <a:prstDash val="solid"/>
          <a:miter lim="800000"/>
        </a:ln>
        <a:effectLst/>
      </dgm:spPr>
    </dgm:pt>
    <dgm:pt modelId="{0F46DCAE-B53B-40E7-A125-2F3BC4E8BE67}" type="pres">
      <dgm:prSet presAssocID="{B346E79A-EF7F-4CB7-9CBB-AA081B8EFEA3}" presName="L2TextContainer" presStyleLbl="revTx" presStyleIdx="4" presStyleCnt="5">
        <dgm:presLayoutVars>
          <dgm:bulletEnabled val="1"/>
        </dgm:presLayoutVars>
      </dgm:prSet>
      <dgm:spPr/>
    </dgm:pt>
    <dgm:pt modelId="{D70B3974-DFC7-4F9A-85AF-A323907D5C14}" type="pres">
      <dgm:prSet presAssocID="{B346E79A-EF7F-4CB7-9CBB-AA081B8EFEA3}" presName="L1TextContainer" presStyleLbl="alignNode1" presStyleIdx="9" presStyleCnt="10">
        <dgm:presLayoutVars>
          <dgm:chMax val="1"/>
          <dgm:chPref val="1"/>
          <dgm:bulletEnabled val="1"/>
        </dgm:presLayoutVars>
      </dgm:prSet>
      <dgm:spPr/>
    </dgm:pt>
    <dgm:pt modelId="{96001329-131F-4091-A0DF-F9AB08AE29F9}" type="pres">
      <dgm:prSet presAssocID="{B346E79A-EF7F-4CB7-9CBB-AA081B8EFEA3}" presName="ConnectLine" presStyleLbl="sibTrans1D1" presStyleIdx="4" presStyleCnt="5"/>
      <dgm:spPr/>
    </dgm:pt>
    <dgm:pt modelId="{F1D71E5A-9EF4-4349-A880-9FF0A561BA82}" type="pres">
      <dgm:prSet presAssocID="{B346E79A-EF7F-4CB7-9CBB-AA081B8EFEA3}" presName="EmptyPlaceHolder" presStyleCnt="0"/>
      <dgm:spPr/>
    </dgm:pt>
  </dgm:ptLst>
  <dgm:cxnLst>
    <dgm:cxn modelId="{342D5205-01AE-4AD2-B520-5F3356D0DAD9}" type="presOf" srcId="{B346E79A-EF7F-4CB7-9CBB-AA081B8EFEA3}" destId="{D70B3974-DFC7-4F9A-85AF-A323907D5C14}" srcOrd="0" destOrd="0" presId="urn:microsoft.com/office/officeart/2024/3/layout/SimpleTimelineDefaultVariant"/>
    <dgm:cxn modelId="{8DF88B14-4F0E-4651-A97B-78A78BA6828C}" srcId="{601B7281-3533-4985-B2D9-35EE83EBAC21}" destId="{215502E7-56C8-4981-981B-4623C17369C6}" srcOrd="0" destOrd="0" parTransId="{58912F51-BBE0-4233-9A44-9046F9D57FDF}" sibTransId="{CCF7CAC0-0DC8-4424-96A9-B1A5B3F57D58}"/>
    <dgm:cxn modelId="{839C3C1B-60C4-47ED-925E-6BC02BDFD620}" type="presOf" srcId="{F2E2ECF6-CA7D-4748-83BA-B9B1E282037B}" destId="{BA77B24A-AD88-43D1-8E84-CD7ED283DDC7}" srcOrd="0" destOrd="0" presId="urn:microsoft.com/office/officeart/2024/3/layout/SimpleTimelineDefaultVariant"/>
    <dgm:cxn modelId="{EC367E1D-DA6C-455C-9D3A-8B79C1C6E984}" srcId="{6C1AD1B3-CC3A-4C4C-8D79-0E47EE53D40C}" destId="{A7D4DC07-67E7-4B7A-85BB-4075B93EF6F9}" srcOrd="0" destOrd="0" parTransId="{6B0C9FE2-658C-4E9B-BFA5-131F2BB8182C}" sibTransId="{6961CC82-E238-4120-964E-F4ED6C9900F4}"/>
    <dgm:cxn modelId="{6C07C31E-E965-4F2B-BF7F-E1283F474406}" type="presOf" srcId="{E4A418B5-6C70-4D45-B102-AAC06780D2D5}" destId="{0F46DCAE-B53B-40E7-A125-2F3BC4E8BE67}" srcOrd="0" destOrd="0" presId="urn:microsoft.com/office/officeart/2024/3/layout/SimpleTimelineDefaultVariant"/>
    <dgm:cxn modelId="{DD6E9631-784F-45CE-B394-1A4342F9833A}" srcId="{D5BF3DF9-269F-442D-A2FB-C451E712488F}" destId="{27B9D523-D79D-4C47-910A-D3C674925427}" srcOrd="0" destOrd="0" parTransId="{4B6FFB8F-6179-4279-9008-01208EF753E5}" sibTransId="{860C9065-DF35-4149-A0E8-4006B577D458}"/>
    <dgm:cxn modelId="{595D9E60-2BA9-4776-893C-913E75774EB4}" srcId="{F2E2ECF6-CA7D-4748-83BA-B9B1E282037B}" destId="{6C1AD1B3-CC3A-4C4C-8D79-0E47EE53D40C}" srcOrd="1" destOrd="0" parTransId="{B9956DD8-60F9-40B6-8347-7B2F3D17673B}" sibTransId="{4B54B221-F4BE-495B-95D5-39A072EBA8F0}"/>
    <dgm:cxn modelId="{95C93B63-38B4-447F-9367-0A39D14FD73E}" type="presOf" srcId="{215502E7-56C8-4981-981B-4623C17369C6}" destId="{FF05CD52-77A4-4B68-B610-C6E6C957DAE8}" srcOrd="0" destOrd="0" presId="urn:microsoft.com/office/officeart/2024/3/layout/SimpleTimelineDefaultVariant"/>
    <dgm:cxn modelId="{C5E59A69-9D15-4682-B01E-A72A8668EB79}" type="presOf" srcId="{8DF33181-E66C-4D20-9A02-E13CFC3EBF44}" destId="{4FF89DD2-A266-4A12-B054-C8F7765B04EC}" srcOrd="0" destOrd="0" presId="urn:microsoft.com/office/officeart/2024/3/layout/SimpleTimelineDefaultVariant"/>
    <dgm:cxn modelId="{353EC370-397C-42C4-A7CE-89E1A36BD71D}" srcId="{F2E2ECF6-CA7D-4748-83BA-B9B1E282037B}" destId="{601B7281-3533-4985-B2D9-35EE83EBAC21}" srcOrd="0" destOrd="0" parTransId="{BB409404-CAC5-46E2-9CE1-AD519BD75556}" sibTransId="{93B42796-ACC9-4476-9CF3-AC16426D48C6}"/>
    <dgm:cxn modelId="{A750A97A-185A-47AB-836C-25CC1C623407}" srcId="{B19A9C39-EED8-4A44-8534-662BF5B3CAC0}" destId="{8DF33181-E66C-4D20-9A02-E13CFC3EBF44}" srcOrd="0" destOrd="0" parTransId="{D96A10ED-D0E3-4B97-A146-C52DCCCF0A3E}" sibTransId="{97E0C093-A7D2-4DC3-A569-43EC371403E5}"/>
    <dgm:cxn modelId="{561E268B-7389-4F7F-B125-AA2EA99AD679}" srcId="{F2E2ECF6-CA7D-4748-83BA-B9B1E282037B}" destId="{B346E79A-EF7F-4CB7-9CBB-AA081B8EFEA3}" srcOrd="4" destOrd="0" parTransId="{9AEDCAF5-CE3F-4DD3-A9CA-DDAD5397EFC4}" sibTransId="{37D3906B-2EE2-4B77-A039-0B4BA31E5FA7}"/>
    <dgm:cxn modelId="{800C4890-47E6-42FC-9E30-FBFBDAF4E235}" srcId="{B346E79A-EF7F-4CB7-9CBB-AA081B8EFEA3}" destId="{E4A418B5-6C70-4D45-B102-AAC06780D2D5}" srcOrd="0" destOrd="0" parTransId="{4574D40C-0DC6-4316-AD4B-28F2A027D96F}" sibTransId="{EE330B1B-3E9A-481A-A6ED-117E3A80EC02}"/>
    <dgm:cxn modelId="{AF78409A-E721-4E56-A819-CC38E321A245}" type="presOf" srcId="{D5BF3DF9-269F-442D-A2FB-C451E712488F}" destId="{03678E50-AF3B-4F1A-81E4-1AB80BB317C8}" srcOrd="0" destOrd="0" presId="urn:microsoft.com/office/officeart/2024/3/layout/SimpleTimelineDefaultVariant"/>
    <dgm:cxn modelId="{E7152A9B-28F1-4D51-84C6-489700787EB5}" type="presOf" srcId="{A7D4DC07-67E7-4B7A-85BB-4075B93EF6F9}" destId="{1996E81C-CD6A-47B6-A622-5FA0A9D56A63}" srcOrd="0" destOrd="0" presId="urn:microsoft.com/office/officeart/2024/3/layout/SimpleTimelineDefaultVariant"/>
    <dgm:cxn modelId="{A9A829A6-99DA-4CD3-BD98-73ECE5797E06}" srcId="{F2E2ECF6-CA7D-4748-83BA-B9B1E282037B}" destId="{D5BF3DF9-269F-442D-A2FB-C451E712488F}" srcOrd="2" destOrd="0" parTransId="{30E81A89-1319-4BE0-83BF-8F937FD5A0A7}" sibTransId="{65006AD5-D272-4957-B738-5759BC2946E4}"/>
    <dgm:cxn modelId="{6D810DAD-E293-4C9B-97E3-72183CA355D0}" srcId="{F2E2ECF6-CA7D-4748-83BA-B9B1E282037B}" destId="{B19A9C39-EED8-4A44-8534-662BF5B3CAC0}" srcOrd="3" destOrd="0" parTransId="{C79DBF06-343B-4492-ADF5-521AAD250F9C}" sibTransId="{810BE22C-F55D-4B63-A0F6-1ABBB56C6E86}"/>
    <dgm:cxn modelId="{2CFFF2B2-ECDF-424F-8EC6-7E977A63CC55}" type="presOf" srcId="{6C1AD1B3-CC3A-4C4C-8D79-0E47EE53D40C}" destId="{EC730D96-00BF-40BF-BCBE-9DE7D956071E}" srcOrd="0" destOrd="0" presId="urn:microsoft.com/office/officeart/2024/3/layout/SimpleTimelineDefaultVariant"/>
    <dgm:cxn modelId="{28BBF5C6-FDC3-4268-836F-2A3DF5B78C18}" type="presOf" srcId="{601B7281-3533-4985-B2D9-35EE83EBAC21}" destId="{618FBCA3-A56D-459B-B0D8-B0CB07CD34EB}" srcOrd="0" destOrd="0" presId="urn:microsoft.com/office/officeart/2024/3/layout/SimpleTimelineDefaultVariant"/>
    <dgm:cxn modelId="{F5CE29CA-EE49-45DE-8FFC-FC4A1821E9E0}" type="presOf" srcId="{B19A9C39-EED8-4A44-8534-662BF5B3CAC0}" destId="{BF62B68F-3B02-4F87-B52B-2E54C4E680B4}" srcOrd="0" destOrd="0" presId="urn:microsoft.com/office/officeart/2024/3/layout/SimpleTimelineDefaultVariant"/>
    <dgm:cxn modelId="{6EBAB2D1-FD4A-46D6-93AE-490DD2366501}" type="presOf" srcId="{27B9D523-D79D-4C47-910A-D3C674925427}" destId="{103BA316-3FA8-46FD-ABCA-D0608B4E4AC8}" srcOrd="0" destOrd="0" presId="urn:microsoft.com/office/officeart/2024/3/layout/SimpleTimelineDefaultVariant"/>
    <dgm:cxn modelId="{1A42DD41-478F-4798-8D57-2A4C6899E947}" type="presParOf" srcId="{BA77B24A-AD88-43D1-8E84-CD7ED283DDC7}" destId="{A8A74FC1-4E7B-4E11-8690-A64E8EE83519}" srcOrd="0" destOrd="0" presId="urn:microsoft.com/office/officeart/2024/3/layout/SimpleTimelineDefaultVariant"/>
    <dgm:cxn modelId="{B3EBC681-87B0-44E1-845D-638E570C26AE}" type="presParOf" srcId="{BA77B24A-AD88-43D1-8E84-CD7ED283DDC7}" destId="{D2F54E72-D7B3-4792-9A65-1D420A3B62CC}" srcOrd="1" destOrd="0" presId="urn:microsoft.com/office/officeart/2024/3/layout/SimpleTimelineDefaultVariant"/>
    <dgm:cxn modelId="{B5ACE478-282B-4E35-BDAD-6A05E2095B99}" type="presParOf" srcId="{D2F54E72-D7B3-4792-9A65-1D420A3B62CC}" destId="{A4DB8E04-5F08-4192-94C7-792A54E87A5E}" srcOrd="0" destOrd="0" presId="urn:microsoft.com/office/officeart/2024/3/layout/SimpleTimelineDefaultVariant"/>
    <dgm:cxn modelId="{E5E7CA49-DEC0-417E-A57C-F408CAF5A43F}" type="presParOf" srcId="{A4DB8E04-5F08-4192-94C7-792A54E87A5E}" destId="{55D6CA90-5EF8-46A0-82E8-E0B140057B1B}" srcOrd="0" destOrd="0" presId="urn:microsoft.com/office/officeart/2024/3/layout/SimpleTimelineDefaultVariant"/>
    <dgm:cxn modelId="{EBA1A3C6-A64E-41CB-8B27-177CC3ACCA7A}" type="presParOf" srcId="{A4DB8E04-5F08-4192-94C7-792A54E87A5E}" destId="{CEA7B42E-FB02-4605-AFA9-D101934B2225}" srcOrd="1" destOrd="0" presId="urn:microsoft.com/office/officeart/2024/3/layout/SimpleTimelineDefaultVariant"/>
    <dgm:cxn modelId="{68FF156F-6F1C-4878-88A2-7CD906064D0F}" type="presParOf" srcId="{CEA7B42E-FB02-4605-AFA9-D101934B2225}" destId="{C4908347-4358-46AC-878A-9A0407020D01}" srcOrd="0" destOrd="0" presId="urn:microsoft.com/office/officeart/2024/3/layout/SimpleTimelineDefaultVariant"/>
    <dgm:cxn modelId="{38CBB038-42C7-4F58-BBC4-93A091390EE7}" type="presParOf" srcId="{CEA7B42E-FB02-4605-AFA9-D101934B2225}" destId="{2D9997DC-BAE1-499D-945B-9E23F835DC48}" srcOrd="1" destOrd="0" presId="urn:microsoft.com/office/officeart/2024/3/layout/SimpleTimelineDefaultVariant"/>
    <dgm:cxn modelId="{5E508473-172E-40C8-982A-05F7617EB6A6}" type="presParOf" srcId="{A4DB8E04-5F08-4192-94C7-792A54E87A5E}" destId="{FF05CD52-77A4-4B68-B610-C6E6C957DAE8}" srcOrd="2" destOrd="0" presId="urn:microsoft.com/office/officeart/2024/3/layout/SimpleTimelineDefaultVariant"/>
    <dgm:cxn modelId="{00FC59E4-ED94-41B9-95F8-2B902012ED8B}" type="presParOf" srcId="{A4DB8E04-5F08-4192-94C7-792A54E87A5E}" destId="{618FBCA3-A56D-459B-B0D8-B0CB07CD34EB}" srcOrd="3" destOrd="0" presId="urn:microsoft.com/office/officeart/2024/3/layout/SimpleTimelineDefaultVariant"/>
    <dgm:cxn modelId="{EE6EA1F9-2378-49F2-A005-A0B4141CC6F2}" type="presParOf" srcId="{A4DB8E04-5F08-4192-94C7-792A54E87A5E}" destId="{C4BDAEBF-37F2-4BC9-91D0-A4FBBCA3FE7A}" srcOrd="4" destOrd="0" presId="urn:microsoft.com/office/officeart/2024/3/layout/SimpleTimelineDefaultVariant"/>
    <dgm:cxn modelId="{A600AA71-1F3F-48A4-866C-FB6629370A01}" type="presParOf" srcId="{A4DB8E04-5F08-4192-94C7-792A54E87A5E}" destId="{F468FA6C-F417-4128-B769-13AB7F489D3B}" srcOrd="5" destOrd="0" presId="urn:microsoft.com/office/officeart/2024/3/layout/SimpleTimelineDefaultVariant"/>
    <dgm:cxn modelId="{5AEF1F12-6A8A-4F08-9878-4A68B43D8F80}" type="presParOf" srcId="{D2F54E72-D7B3-4792-9A65-1D420A3B62CC}" destId="{212C658B-FC66-4C99-B736-FF288DB2F88E}" srcOrd="1" destOrd="0" presId="urn:microsoft.com/office/officeart/2024/3/layout/SimpleTimelineDefaultVariant"/>
    <dgm:cxn modelId="{5A8D6F9A-60BD-429E-B8CF-972DA32C3DE6}" type="presParOf" srcId="{D2F54E72-D7B3-4792-9A65-1D420A3B62CC}" destId="{FEF8CECA-D594-4224-A821-177CC7E6DB1F}" srcOrd="2" destOrd="0" presId="urn:microsoft.com/office/officeart/2024/3/layout/SimpleTimelineDefaultVariant"/>
    <dgm:cxn modelId="{2E3294B3-1291-4F64-A9D0-0A7A44FF8D02}" type="presParOf" srcId="{FEF8CECA-D594-4224-A821-177CC7E6DB1F}" destId="{F381E644-0C1A-47CE-A87C-C55A9486564B}" srcOrd="0" destOrd="0" presId="urn:microsoft.com/office/officeart/2024/3/layout/SimpleTimelineDefaultVariant"/>
    <dgm:cxn modelId="{22013194-43BB-4B94-9286-CC46D66D0002}" type="presParOf" srcId="{FEF8CECA-D594-4224-A821-177CC7E6DB1F}" destId="{5AC646C9-ACB8-4095-86D1-6641F2EA9BDD}" srcOrd="1" destOrd="0" presId="urn:microsoft.com/office/officeart/2024/3/layout/SimpleTimelineDefaultVariant"/>
    <dgm:cxn modelId="{9E18AD7A-CAE6-4E9E-816F-02873CB6B92B}" type="presParOf" srcId="{5AC646C9-ACB8-4095-86D1-6641F2EA9BDD}" destId="{D599BF83-70DF-4BEA-8C7F-718658D49B92}" srcOrd="0" destOrd="0" presId="urn:microsoft.com/office/officeart/2024/3/layout/SimpleTimelineDefaultVariant"/>
    <dgm:cxn modelId="{7C4E8C32-45D5-41EA-89EF-7AECBC7C6826}" type="presParOf" srcId="{5AC646C9-ACB8-4095-86D1-6641F2EA9BDD}" destId="{CDF95BA9-392D-4629-91C6-8ECFF053FF2C}" srcOrd="1" destOrd="0" presId="urn:microsoft.com/office/officeart/2024/3/layout/SimpleTimelineDefaultVariant"/>
    <dgm:cxn modelId="{2267C4DD-BF91-4A1E-B040-3B00B9D91637}" type="presParOf" srcId="{FEF8CECA-D594-4224-A821-177CC7E6DB1F}" destId="{1996E81C-CD6A-47B6-A622-5FA0A9D56A63}" srcOrd="2" destOrd="0" presId="urn:microsoft.com/office/officeart/2024/3/layout/SimpleTimelineDefaultVariant"/>
    <dgm:cxn modelId="{1AE84263-419F-4F6D-8A1A-6FE40E6A13E6}" type="presParOf" srcId="{FEF8CECA-D594-4224-A821-177CC7E6DB1F}" destId="{EC730D96-00BF-40BF-BCBE-9DE7D956071E}" srcOrd="3" destOrd="0" presId="urn:microsoft.com/office/officeart/2024/3/layout/SimpleTimelineDefaultVariant"/>
    <dgm:cxn modelId="{17C970A0-9DDB-440B-BBE6-B71EC12F25F6}" type="presParOf" srcId="{FEF8CECA-D594-4224-A821-177CC7E6DB1F}" destId="{46721DAC-CBF1-48FF-A2B6-EE191279F173}" srcOrd="4" destOrd="0" presId="urn:microsoft.com/office/officeart/2024/3/layout/SimpleTimelineDefaultVariant"/>
    <dgm:cxn modelId="{CF42673B-A441-43BC-969B-DE666AF643C8}" type="presParOf" srcId="{FEF8CECA-D594-4224-A821-177CC7E6DB1F}" destId="{408F52AE-B518-491B-9267-777D4CE99B24}" srcOrd="5" destOrd="0" presId="urn:microsoft.com/office/officeart/2024/3/layout/SimpleTimelineDefaultVariant"/>
    <dgm:cxn modelId="{38F2B4E1-98CE-4D79-8718-2ECC0F8BF249}" type="presParOf" srcId="{D2F54E72-D7B3-4792-9A65-1D420A3B62CC}" destId="{F9490699-032E-4AA5-A7AE-6751BD8D7EE4}" srcOrd="3" destOrd="0" presId="urn:microsoft.com/office/officeart/2024/3/layout/SimpleTimelineDefaultVariant"/>
    <dgm:cxn modelId="{6E047D36-C6BE-4A2B-9FD9-23DC001D030C}" type="presParOf" srcId="{D2F54E72-D7B3-4792-9A65-1D420A3B62CC}" destId="{254DF82F-ACAA-4622-B3C1-1CE7DED2F5D9}" srcOrd="4" destOrd="0" presId="urn:microsoft.com/office/officeart/2024/3/layout/SimpleTimelineDefaultVariant"/>
    <dgm:cxn modelId="{06A12E44-F4BF-4440-BE06-6A8CBC06F73B}" type="presParOf" srcId="{254DF82F-ACAA-4622-B3C1-1CE7DED2F5D9}" destId="{55A2F806-7268-4674-A196-F18A72F9D9D1}" srcOrd="0" destOrd="0" presId="urn:microsoft.com/office/officeart/2024/3/layout/SimpleTimelineDefaultVariant"/>
    <dgm:cxn modelId="{45B84F0B-E2BA-4BE0-BA08-C526072F3382}" type="presParOf" srcId="{254DF82F-ACAA-4622-B3C1-1CE7DED2F5D9}" destId="{49C5C3F8-D481-4EAE-BA33-E6BB1EF850DA}" srcOrd="1" destOrd="0" presId="urn:microsoft.com/office/officeart/2024/3/layout/SimpleTimelineDefaultVariant"/>
    <dgm:cxn modelId="{291B8651-A569-4163-B81A-53C4F6BFC61B}" type="presParOf" srcId="{49C5C3F8-D481-4EAE-BA33-E6BB1EF850DA}" destId="{82D97660-AF00-4DD0-9A79-5FC81DDDF7E6}" srcOrd="0" destOrd="0" presId="urn:microsoft.com/office/officeart/2024/3/layout/SimpleTimelineDefaultVariant"/>
    <dgm:cxn modelId="{E7ACAF0B-A4AF-4D6C-AD2D-A498714892E8}" type="presParOf" srcId="{49C5C3F8-D481-4EAE-BA33-E6BB1EF850DA}" destId="{6C21506E-BA5F-4B51-A745-C565827EC7FD}" srcOrd="1" destOrd="0" presId="urn:microsoft.com/office/officeart/2024/3/layout/SimpleTimelineDefaultVariant"/>
    <dgm:cxn modelId="{F7E22ED2-84E9-4C81-A65A-A0CCB52EFC61}" type="presParOf" srcId="{254DF82F-ACAA-4622-B3C1-1CE7DED2F5D9}" destId="{103BA316-3FA8-46FD-ABCA-D0608B4E4AC8}" srcOrd="2" destOrd="0" presId="urn:microsoft.com/office/officeart/2024/3/layout/SimpleTimelineDefaultVariant"/>
    <dgm:cxn modelId="{2504980C-F8B5-472F-94E7-26D91BFD0A5A}" type="presParOf" srcId="{254DF82F-ACAA-4622-B3C1-1CE7DED2F5D9}" destId="{03678E50-AF3B-4F1A-81E4-1AB80BB317C8}" srcOrd="3" destOrd="0" presId="urn:microsoft.com/office/officeart/2024/3/layout/SimpleTimelineDefaultVariant"/>
    <dgm:cxn modelId="{D0D3235B-EA69-45D4-911A-1036B9629842}" type="presParOf" srcId="{254DF82F-ACAA-4622-B3C1-1CE7DED2F5D9}" destId="{F9607796-748A-4E44-B512-13C1F37E8B49}" srcOrd="4" destOrd="0" presId="urn:microsoft.com/office/officeart/2024/3/layout/SimpleTimelineDefaultVariant"/>
    <dgm:cxn modelId="{822E411C-9ED6-443A-9972-73B1C3FA668F}" type="presParOf" srcId="{254DF82F-ACAA-4622-B3C1-1CE7DED2F5D9}" destId="{08FB3941-2FA5-4433-9D84-7C472531736F}" srcOrd="5" destOrd="0" presId="urn:microsoft.com/office/officeart/2024/3/layout/SimpleTimelineDefaultVariant"/>
    <dgm:cxn modelId="{34280F56-DF60-4081-8A57-DC7705A8886A}" type="presParOf" srcId="{D2F54E72-D7B3-4792-9A65-1D420A3B62CC}" destId="{BC262F16-E458-4B65-8271-53A29D1881B3}" srcOrd="5" destOrd="0" presId="urn:microsoft.com/office/officeart/2024/3/layout/SimpleTimelineDefaultVariant"/>
    <dgm:cxn modelId="{EF798D72-F177-412B-98E0-3D28A351D211}" type="presParOf" srcId="{D2F54E72-D7B3-4792-9A65-1D420A3B62CC}" destId="{4753164A-E781-40A0-BE1C-1380B2E835E8}" srcOrd="6" destOrd="0" presId="urn:microsoft.com/office/officeart/2024/3/layout/SimpleTimelineDefaultVariant"/>
    <dgm:cxn modelId="{BE8AFD26-F116-421D-BC25-F07D9814A7C3}" type="presParOf" srcId="{4753164A-E781-40A0-BE1C-1380B2E835E8}" destId="{5B22666F-7EBD-498F-9F4F-EA5E0FCF3109}" srcOrd="0" destOrd="0" presId="urn:microsoft.com/office/officeart/2024/3/layout/SimpleTimelineDefaultVariant"/>
    <dgm:cxn modelId="{44E4E006-F06D-4B5E-B60F-2E4E6859CACF}" type="presParOf" srcId="{4753164A-E781-40A0-BE1C-1380B2E835E8}" destId="{BADB06DC-B4B8-4F4C-B1A0-960DA1FB22AB}" srcOrd="1" destOrd="0" presId="urn:microsoft.com/office/officeart/2024/3/layout/SimpleTimelineDefaultVariant"/>
    <dgm:cxn modelId="{3F72B976-46B0-415E-AA5F-D7B69F689C3B}" type="presParOf" srcId="{BADB06DC-B4B8-4F4C-B1A0-960DA1FB22AB}" destId="{B0F09C51-FE32-4FE1-8C11-771E1743B12C}" srcOrd="0" destOrd="0" presId="urn:microsoft.com/office/officeart/2024/3/layout/SimpleTimelineDefaultVariant"/>
    <dgm:cxn modelId="{00C6EBC5-A837-4150-8AF8-963AC18FEE13}" type="presParOf" srcId="{BADB06DC-B4B8-4F4C-B1A0-960DA1FB22AB}" destId="{F362555D-2D19-4D86-A7E8-4343E849BA89}" srcOrd="1" destOrd="0" presId="urn:microsoft.com/office/officeart/2024/3/layout/SimpleTimelineDefaultVariant"/>
    <dgm:cxn modelId="{E14CAEAF-B254-47CC-8F87-3007E0DD6815}" type="presParOf" srcId="{4753164A-E781-40A0-BE1C-1380B2E835E8}" destId="{4FF89DD2-A266-4A12-B054-C8F7765B04EC}" srcOrd="2" destOrd="0" presId="urn:microsoft.com/office/officeart/2024/3/layout/SimpleTimelineDefaultVariant"/>
    <dgm:cxn modelId="{832FE753-C969-401E-B643-8F36824E874D}" type="presParOf" srcId="{4753164A-E781-40A0-BE1C-1380B2E835E8}" destId="{BF62B68F-3B02-4F87-B52B-2E54C4E680B4}" srcOrd="3" destOrd="0" presId="urn:microsoft.com/office/officeart/2024/3/layout/SimpleTimelineDefaultVariant"/>
    <dgm:cxn modelId="{EB736A46-BA8A-4751-B356-79A8EB0CA198}" type="presParOf" srcId="{4753164A-E781-40A0-BE1C-1380B2E835E8}" destId="{060B704D-E234-4885-8087-0C075D5C235B}" srcOrd="4" destOrd="0" presId="urn:microsoft.com/office/officeart/2024/3/layout/SimpleTimelineDefaultVariant"/>
    <dgm:cxn modelId="{4C61E998-2A62-4DB8-8FD7-C276D5098368}" type="presParOf" srcId="{4753164A-E781-40A0-BE1C-1380B2E835E8}" destId="{14295D9C-10B5-4275-9E7F-C5DBA5355247}" srcOrd="5" destOrd="0" presId="urn:microsoft.com/office/officeart/2024/3/layout/SimpleTimelineDefaultVariant"/>
    <dgm:cxn modelId="{A695EDB0-6DA3-4BAF-8CB2-4C4D94AA651E}" type="presParOf" srcId="{D2F54E72-D7B3-4792-9A65-1D420A3B62CC}" destId="{B384099C-9415-47DB-8CB2-D5DA302F440A}" srcOrd="7" destOrd="0" presId="urn:microsoft.com/office/officeart/2024/3/layout/SimpleTimelineDefaultVariant"/>
    <dgm:cxn modelId="{41E1ED12-BF50-44FC-B772-222AFEBEA1B7}" type="presParOf" srcId="{D2F54E72-D7B3-4792-9A65-1D420A3B62CC}" destId="{F96C5727-9E50-4F26-93D2-8EBFEFBCBCF2}" srcOrd="8" destOrd="0" presId="urn:microsoft.com/office/officeart/2024/3/layout/SimpleTimelineDefaultVariant"/>
    <dgm:cxn modelId="{56626891-36E9-428E-B399-F260D76B10D7}" type="presParOf" srcId="{F96C5727-9E50-4F26-93D2-8EBFEFBCBCF2}" destId="{C546DD81-7E12-4925-9430-ACDA58AD117A}" srcOrd="0" destOrd="0" presId="urn:microsoft.com/office/officeart/2024/3/layout/SimpleTimelineDefaultVariant"/>
    <dgm:cxn modelId="{421E267C-1645-4708-BF30-B7F7CC143FE5}" type="presParOf" srcId="{F96C5727-9E50-4F26-93D2-8EBFEFBCBCF2}" destId="{2F2BF310-84F9-4D05-860B-5BA518438D59}" srcOrd="1" destOrd="0" presId="urn:microsoft.com/office/officeart/2024/3/layout/SimpleTimelineDefaultVariant"/>
    <dgm:cxn modelId="{6DA85291-0C36-4AE1-A5EF-178A5469B1DC}" type="presParOf" srcId="{2F2BF310-84F9-4D05-860B-5BA518438D59}" destId="{F5CF8399-1ACE-4920-A469-204644B3D769}" srcOrd="0" destOrd="0" presId="urn:microsoft.com/office/officeart/2024/3/layout/SimpleTimelineDefaultVariant"/>
    <dgm:cxn modelId="{65C7C9E8-1419-4A9B-B950-03830383F5A2}" type="presParOf" srcId="{2F2BF310-84F9-4D05-860B-5BA518438D59}" destId="{E5E024F9-1DB3-4D68-947F-4B4A265EF8E3}" srcOrd="1" destOrd="0" presId="urn:microsoft.com/office/officeart/2024/3/layout/SimpleTimelineDefaultVariant"/>
    <dgm:cxn modelId="{3E97D31C-6D0E-472E-B603-295602AE079C}" type="presParOf" srcId="{F96C5727-9E50-4F26-93D2-8EBFEFBCBCF2}" destId="{0F46DCAE-B53B-40E7-A125-2F3BC4E8BE67}" srcOrd="2" destOrd="0" presId="urn:microsoft.com/office/officeart/2024/3/layout/SimpleTimelineDefaultVariant"/>
    <dgm:cxn modelId="{C54EF985-21FC-4A5F-BEE4-1EA6F0C1DEF3}" type="presParOf" srcId="{F96C5727-9E50-4F26-93D2-8EBFEFBCBCF2}" destId="{D70B3974-DFC7-4F9A-85AF-A323907D5C14}" srcOrd="3" destOrd="0" presId="urn:microsoft.com/office/officeart/2024/3/layout/SimpleTimelineDefaultVariant"/>
    <dgm:cxn modelId="{31F8EA5E-79EF-4991-81D8-023FB24BC9B4}" type="presParOf" srcId="{F96C5727-9E50-4F26-93D2-8EBFEFBCBCF2}" destId="{96001329-131F-4091-A0DF-F9AB08AE29F9}" srcOrd="4" destOrd="0" presId="urn:microsoft.com/office/officeart/2024/3/layout/SimpleTimelineDefaultVariant"/>
    <dgm:cxn modelId="{3A8F55CC-9D0E-4A6F-B1CB-A18E0389D6F6}" type="presParOf" srcId="{F96C5727-9E50-4F26-93D2-8EBFEFBCBCF2}" destId="{F1D71E5A-9EF4-4349-A880-9FF0A561BA82}" srcOrd="5" destOrd="0" presId="urn:microsoft.com/office/officeart/2024/3/layout/SimpleTimelineDefaultVarian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A74FC1-4E7B-4E11-8690-A64E8EE83519}">
      <dsp:nvSpPr>
        <dsp:cNvPr id="0" name=""/>
        <dsp:cNvSpPr/>
      </dsp:nvSpPr>
      <dsp:spPr>
        <a:xfrm>
          <a:off x="0" y="1225957"/>
          <a:ext cx="10524089" cy="0"/>
        </a:xfrm>
        <a:prstGeom prst="line">
          <a:avLst/>
        </a:prstGeom>
        <a:solidFill>
          <a:schemeClr val="dk2">
            <a:alpha val="90000"/>
            <a:hueOff val="0"/>
            <a:satOff val="0"/>
            <a:lumOff val="0"/>
            <a:alphaOff val="0"/>
          </a:schemeClr>
        </a:solidFill>
        <a:ln w="120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 w="med" len="me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05CD52-77A4-4B68-B610-C6E6C957DAE8}">
      <dsp:nvSpPr>
        <dsp:cNvPr id="0" name=""/>
        <dsp:cNvSpPr/>
      </dsp:nvSpPr>
      <dsp:spPr>
        <a:xfrm>
          <a:off x="261466" y="594344"/>
          <a:ext cx="2913498" cy="6316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noProof="0" dirty="0" err="1"/>
            <a:t>Esimesed</a:t>
          </a:r>
          <a:r>
            <a:rPr lang="en-US" sz="1100" kern="1200" noProof="0" dirty="0"/>
            <a:t> v</a:t>
          </a:r>
          <a:r>
            <a:rPr lang="et-EE" sz="1100" kern="1200" noProof="0" dirty="0"/>
            <a:t>äike- ja </a:t>
          </a:r>
          <a:r>
            <a:rPr lang="et-EE" sz="1100" kern="1200" noProof="0" dirty="0" err="1"/>
            <a:t>keskmis</a:t>
          </a:r>
          <a:r>
            <a:rPr lang="en-US" sz="1100" kern="1200" noProof="0" dirty="0"/>
            <a:t>e </a:t>
          </a:r>
          <a:r>
            <a:rPr lang="en-US" sz="1100" kern="1200" noProof="0" dirty="0" err="1"/>
            <a:t>suurusega</a:t>
          </a:r>
          <a:r>
            <a:rPr lang="en-US" sz="1100" kern="1200" noProof="0" dirty="0"/>
            <a:t> </a:t>
          </a:r>
          <a:r>
            <a:rPr lang="en-US" sz="1100" kern="1200" noProof="0" dirty="0" err="1"/>
            <a:t>katused</a:t>
          </a:r>
          <a:r>
            <a:rPr lang="en-US" sz="1100" kern="1200" noProof="0" dirty="0"/>
            <a:t>, </a:t>
          </a:r>
          <a:r>
            <a:rPr lang="en-US" sz="1100" kern="1200" noProof="0" dirty="0" err="1"/>
            <a:t>riiklikud</a:t>
          </a:r>
          <a:r>
            <a:rPr lang="en-US" sz="1100" kern="1200" noProof="0" dirty="0"/>
            <a:t> </a:t>
          </a:r>
          <a:r>
            <a:rPr lang="en-US" sz="1100" kern="1200" noProof="0" dirty="0" err="1"/>
            <a:t>roheenerga</a:t>
          </a:r>
          <a:r>
            <a:rPr lang="en-US" sz="1100" kern="1200" noProof="0" dirty="0"/>
            <a:t> ja </a:t>
          </a:r>
          <a:r>
            <a:rPr lang="en-US" sz="1100" kern="1200" noProof="0" dirty="0" err="1"/>
            <a:t>päikseparkide</a:t>
          </a:r>
          <a:r>
            <a:rPr lang="en-US" sz="1100" kern="1200" noProof="0" dirty="0"/>
            <a:t> </a:t>
          </a:r>
          <a:r>
            <a:rPr lang="en-US" sz="1100" kern="1200" noProof="0" dirty="0" err="1"/>
            <a:t>toetused</a:t>
          </a:r>
          <a:r>
            <a:rPr lang="en-US" sz="1100" kern="1200" noProof="0" dirty="0"/>
            <a:t>.</a:t>
          </a:r>
          <a:endParaRPr lang="et-EE" sz="1100" kern="1200" noProof="0" dirty="0"/>
        </a:p>
      </dsp:txBody>
      <dsp:txXfrm>
        <a:off x="261466" y="594344"/>
        <a:ext cx="2913498" cy="631613"/>
      </dsp:txXfrm>
    </dsp:sp>
    <dsp:sp modelId="{618FBCA3-A56D-459B-B0D8-B0CB07CD34EB}">
      <dsp:nvSpPr>
        <dsp:cNvPr id="0" name=""/>
        <dsp:cNvSpPr/>
      </dsp:nvSpPr>
      <dsp:spPr>
        <a:xfrm>
          <a:off x="261466" y="264806"/>
          <a:ext cx="2913498" cy="329537"/>
        </a:xfrm>
        <a:prstGeom prst="rect">
          <a:avLst/>
        </a:prstGeom>
        <a:solidFill>
          <a:schemeClr val="accent1">
            <a:alpha val="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800" kern="1200" noProof="0" dirty="0">
              <a:solidFill>
                <a:srgbClr val="022054"/>
              </a:solidFill>
              <a:latin typeface="Aptos Black" panose="020B0004020202020204" pitchFamily="34" charset="0"/>
            </a:rPr>
            <a:t>2015–2020. </a:t>
          </a:r>
          <a:r>
            <a:rPr lang="en-US" sz="1800" kern="1200" noProof="0" dirty="0" err="1">
              <a:solidFill>
                <a:srgbClr val="022054"/>
              </a:solidFill>
              <a:latin typeface="Aptos Black" panose="020B0004020202020204" pitchFamily="34" charset="0"/>
            </a:rPr>
            <a:t>aasta</a:t>
          </a:r>
          <a:endParaRPr lang="et-EE" sz="1800" kern="1200" noProof="0" dirty="0">
            <a:solidFill>
              <a:srgbClr val="022054"/>
            </a:solidFill>
            <a:latin typeface="Aptos Black" panose="020B0004020202020204" pitchFamily="34" charset="0"/>
          </a:endParaRPr>
        </a:p>
      </dsp:txBody>
      <dsp:txXfrm>
        <a:off x="261466" y="264806"/>
        <a:ext cx="2913498" cy="329537"/>
      </dsp:txXfrm>
    </dsp:sp>
    <dsp:sp modelId="{C4BDAEBF-37F2-4BC9-91D0-A4FBBCA3FE7A}">
      <dsp:nvSpPr>
        <dsp:cNvPr id="0" name=""/>
        <dsp:cNvSpPr/>
      </dsp:nvSpPr>
      <dsp:spPr>
        <a:xfrm>
          <a:off x="133966" y="245191"/>
          <a:ext cx="0" cy="980766"/>
        </a:xfrm>
        <a:prstGeom prst="line">
          <a:avLst/>
        </a:prstGeom>
        <a:noFill/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5D6CA90-5EF8-46A0-82E8-E0B140057B1B}">
      <dsp:nvSpPr>
        <dsp:cNvPr id="0" name=""/>
        <dsp:cNvSpPr/>
      </dsp:nvSpPr>
      <dsp:spPr>
        <a:xfrm>
          <a:off x="104641" y="1196632"/>
          <a:ext cx="58649" cy="5864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996E81C-CD6A-47B6-A622-5FA0A9D56A63}">
      <dsp:nvSpPr>
        <dsp:cNvPr id="0" name=""/>
        <dsp:cNvSpPr/>
      </dsp:nvSpPr>
      <dsp:spPr>
        <a:xfrm>
          <a:off x="2011695" y="1673186"/>
          <a:ext cx="2913498" cy="5335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noProof="0" dirty="0" err="1"/>
            <a:t>Toetuste</a:t>
          </a:r>
          <a:r>
            <a:rPr lang="en-US" sz="1100" kern="1200" noProof="0" dirty="0"/>
            <a:t> </a:t>
          </a:r>
          <a:r>
            <a:rPr lang="en-US" sz="1100" kern="1200" noProof="0" dirty="0" err="1"/>
            <a:t>vähenemine</a:t>
          </a:r>
          <a:r>
            <a:rPr lang="en-US" sz="1100" kern="1200" noProof="0" dirty="0"/>
            <a:t>, </a:t>
          </a:r>
          <a:r>
            <a:rPr lang="en-US" sz="1100" kern="1200" noProof="0" dirty="0" err="1"/>
            <a:t>taastuvenergiat</a:t>
          </a:r>
          <a:r>
            <a:rPr lang="en-US" sz="1100" kern="1200" noProof="0" dirty="0"/>
            <a:t> </a:t>
          </a:r>
          <a:r>
            <a:rPr lang="en-US" sz="1100" kern="1200" noProof="0" dirty="0" err="1"/>
            <a:t>piisavalt</a:t>
          </a:r>
          <a:r>
            <a:rPr lang="en-US" sz="1100" kern="1200" noProof="0" dirty="0"/>
            <a:t> </a:t>
          </a:r>
          <a:r>
            <a:rPr lang="en-US" sz="1100" kern="1200" noProof="0" dirty="0" err="1"/>
            <a:t>palju</a:t>
          </a:r>
          <a:r>
            <a:rPr lang="en-US" sz="1100" kern="1200" noProof="0" dirty="0"/>
            <a:t>, </a:t>
          </a:r>
          <a:r>
            <a:rPr lang="en-US" sz="1100" kern="1200" noProof="0" dirty="0" err="1"/>
            <a:t>odav</a:t>
          </a:r>
          <a:r>
            <a:rPr lang="en-US" sz="1100" kern="1200" noProof="0" dirty="0"/>
            <a:t> hind, </a:t>
          </a:r>
          <a:r>
            <a:rPr lang="en-US" sz="1100" kern="1200" noProof="0" dirty="0" err="1"/>
            <a:t>pidevalt</a:t>
          </a:r>
          <a:r>
            <a:rPr lang="en-US" sz="1100" kern="1200" noProof="0" dirty="0"/>
            <a:t> </a:t>
          </a:r>
          <a:r>
            <a:rPr lang="en-US" sz="1100" kern="1200" noProof="0" dirty="0" err="1"/>
            <a:t>muutuvad</a:t>
          </a:r>
          <a:r>
            <a:rPr lang="en-US" sz="1100" kern="1200" noProof="0" dirty="0"/>
            <a:t> </a:t>
          </a:r>
          <a:r>
            <a:rPr lang="en-US" sz="1100" kern="1200" noProof="0" dirty="0" err="1"/>
            <a:t>tingimused</a:t>
          </a:r>
          <a:endParaRPr lang="en-US" sz="1100" kern="1200" noProof="0" dirty="0"/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noProof="0" dirty="0" err="1"/>
            <a:t>Rikkaks</a:t>
          </a:r>
          <a:r>
            <a:rPr lang="en-US" sz="1100" b="1" kern="1200" noProof="0" dirty="0"/>
            <a:t> </a:t>
          </a:r>
          <a:r>
            <a:rPr lang="en-US" sz="1100" b="1" kern="1200" noProof="0" dirty="0" err="1"/>
            <a:t>ei</a:t>
          </a:r>
          <a:r>
            <a:rPr lang="en-US" sz="1100" b="1" kern="1200" noProof="0" dirty="0"/>
            <a:t> </a:t>
          </a:r>
          <a:r>
            <a:rPr lang="en-US" sz="1100" b="1" kern="1200" noProof="0" dirty="0" err="1"/>
            <a:t>saagi</a:t>
          </a:r>
          <a:r>
            <a:rPr lang="en-US" sz="1100" b="1" kern="1200" noProof="0" dirty="0"/>
            <a:t>!</a:t>
          </a:r>
          <a:endParaRPr lang="et-EE" sz="1100" b="1" kern="1200" noProof="0" dirty="0"/>
        </a:p>
      </dsp:txBody>
      <dsp:txXfrm>
        <a:off x="2011695" y="1673186"/>
        <a:ext cx="2913498" cy="533536"/>
      </dsp:txXfrm>
    </dsp:sp>
    <dsp:sp modelId="{EC730D96-00BF-40BF-BCBE-9DE7D956071E}">
      <dsp:nvSpPr>
        <dsp:cNvPr id="0" name=""/>
        <dsp:cNvSpPr/>
      </dsp:nvSpPr>
      <dsp:spPr>
        <a:xfrm>
          <a:off x="2011695" y="1324034"/>
          <a:ext cx="2913498" cy="349152"/>
        </a:xfrm>
        <a:prstGeom prst="rect">
          <a:avLst/>
        </a:prstGeom>
        <a:solidFill>
          <a:schemeClr val="accent1">
            <a:alpha val="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800" kern="1200" noProof="0" dirty="0">
              <a:solidFill>
                <a:srgbClr val="022054"/>
              </a:solidFill>
              <a:latin typeface="Aptos Black" panose="020B0004020202020204" pitchFamily="34" charset="0"/>
            </a:rPr>
            <a:t>2025-2026 </a:t>
          </a:r>
          <a:r>
            <a:rPr lang="et-EE" sz="1800" kern="1200" noProof="0" dirty="0">
              <a:solidFill>
                <a:srgbClr val="022054"/>
              </a:solidFill>
              <a:latin typeface="Aptos Black" panose="020B0004020202020204" pitchFamily="34" charset="0"/>
            </a:rPr>
            <a:t>➜</a:t>
          </a:r>
          <a:r>
            <a:rPr lang="en-US" sz="1800" kern="1200" noProof="0" dirty="0">
              <a:solidFill>
                <a:srgbClr val="022054"/>
              </a:solidFill>
              <a:latin typeface="Aptos Black" panose="020B0004020202020204" pitchFamily="34" charset="0"/>
            </a:rPr>
            <a:t> </a:t>
          </a:r>
          <a:endParaRPr lang="et-EE" sz="1800" kern="1200" noProof="0" dirty="0">
            <a:solidFill>
              <a:srgbClr val="022054"/>
            </a:solidFill>
            <a:latin typeface="Aptos Black" panose="020B0004020202020204" pitchFamily="34" charset="0"/>
          </a:endParaRPr>
        </a:p>
      </dsp:txBody>
      <dsp:txXfrm>
        <a:off x="2011695" y="1324034"/>
        <a:ext cx="2913498" cy="349152"/>
      </dsp:txXfrm>
    </dsp:sp>
    <dsp:sp modelId="{46721DAC-CBF1-48FF-A2B6-EE191279F173}">
      <dsp:nvSpPr>
        <dsp:cNvPr id="0" name=""/>
        <dsp:cNvSpPr/>
      </dsp:nvSpPr>
      <dsp:spPr>
        <a:xfrm>
          <a:off x="1884195" y="1225957"/>
          <a:ext cx="0" cy="980766"/>
        </a:xfrm>
        <a:prstGeom prst="line">
          <a:avLst/>
        </a:prstGeom>
        <a:noFill/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381E644-0C1A-47CE-A87C-C55A9486564B}">
      <dsp:nvSpPr>
        <dsp:cNvPr id="0" name=""/>
        <dsp:cNvSpPr/>
      </dsp:nvSpPr>
      <dsp:spPr>
        <a:xfrm>
          <a:off x="1854871" y="1196632"/>
          <a:ext cx="58649" cy="5864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03BA316-3FA8-46FD-ABCA-D0608B4E4AC8}">
      <dsp:nvSpPr>
        <dsp:cNvPr id="0" name=""/>
        <dsp:cNvSpPr/>
      </dsp:nvSpPr>
      <dsp:spPr>
        <a:xfrm>
          <a:off x="3761924" y="594344"/>
          <a:ext cx="2913498" cy="6316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noProof="0" dirty="0" err="1"/>
            <a:t>Energiakriis</a:t>
          </a:r>
          <a:r>
            <a:rPr lang="en-US" sz="1100" kern="1200" noProof="0" dirty="0"/>
            <a:t>. </a:t>
          </a:r>
          <a:r>
            <a:rPr lang="en-US" sz="1100" kern="1200" noProof="0" dirty="0" err="1"/>
            <a:t>Esmane</a:t>
          </a:r>
          <a:r>
            <a:rPr lang="en-US" sz="1100" kern="1200" noProof="0" dirty="0"/>
            <a:t> </a:t>
          </a:r>
          <a:r>
            <a:rPr lang="en-US" sz="1100" kern="1200" noProof="0" dirty="0" err="1"/>
            <a:t>paigalduslaine</a:t>
          </a:r>
          <a:r>
            <a:rPr lang="en-US" sz="1100" kern="1200" noProof="0" dirty="0"/>
            <a:t>, </a:t>
          </a:r>
          <a:r>
            <a:rPr lang="en-US" sz="1100" kern="1200" noProof="0" dirty="0" err="1"/>
            <a:t>investeeringud</a:t>
          </a:r>
          <a:r>
            <a:rPr lang="en-US" sz="1100" kern="1200" noProof="0" dirty="0"/>
            <a:t> </a:t>
          </a:r>
          <a:r>
            <a:rPr lang="en-US" sz="1100" kern="1200" noProof="0" dirty="0" err="1"/>
            <a:t>suurematesse</a:t>
          </a:r>
          <a:r>
            <a:rPr lang="en-US" sz="1100" kern="1200" noProof="0" dirty="0"/>
            <a:t> </a:t>
          </a:r>
          <a:r>
            <a:rPr lang="en-US" sz="1100" kern="1200" noProof="0" dirty="0" err="1"/>
            <a:t>päikese-parkidesse</a:t>
          </a:r>
          <a:r>
            <a:rPr lang="en-US" sz="1100" kern="1200" noProof="0" dirty="0"/>
            <a:t>. COVID ja </a:t>
          </a:r>
          <a:r>
            <a:rPr lang="en-US" sz="1100" kern="1200" noProof="0" dirty="0" err="1"/>
            <a:t>renoveerimine</a:t>
          </a:r>
          <a:r>
            <a:rPr lang="en-US" sz="1100" kern="1200" noProof="0" dirty="0"/>
            <a:t>.</a:t>
          </a: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t-EE" sz="1100" kern="1200" noProof="0" dirty="0"/>
        </a:p>
      </dsp:txBody>
      <dsp:txXfrm>
        <a:off x="3761924" y="594344"/>
        <a:ext cx="2913498" cy="631613"/>
      </dsp:txXfrm>
    </dsp:sp>
    <dsp:sp modelId="{03678E50-AF3B-4F1A-81E4-1AB80BB317C8}">
      <dsp:nvSpPr>
        <dsp:cNvPr id="0" name=""/>
        <dsp:cNvSpPr/>
      </dsp:nvSpPr>
      <dsp:spPr>
        <a:xfrm>
          <a:off x="3761924" y="264806"/>
          <a:ext cx="2913498" cy="329537"/>
        </a:xfrm>
        <a:prstGeom prst="rect">
          <a:avLst/>
        </a:prstGeom>
        <a:solidFill>
          <a:schemeClr val="accent1">
            <a:alpha val="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800" kern="1200" noProof="0" dirty="0">
              <a:solidFill>
                <a:srgbClr val="022054"/>
              </a:solidFill>
              <a:latin typeface="Aptos Black" panose="020B0004020202020204" pitchFamily="34" charset="0"/>
            </a:rPr>
            <a:t>2021-2022. </a:t>
          </a:r>
          <a:r>
            <a:rPr lang="en-US" sz="1800" kern="1200" noProof="0" dirty="0" err="1">
              <a:solidFill>
                <a:srgbClr val="022054"/>
              </a:solidFill>
              <a:latin typeface="Aptos Black" panose="020B0004020202020204" pitchFamily="34" charset="0"/>
            </a:rPr>
            <a:t>aasta</a:t>
          </a:r>
          <a:endParaRPr lang="et-EE" sz="1800" kern="1200" noProof="0" dirty="0">
            <a:solidFill>
              <a:srgbClr val="022054"/>
            </a:solidFill>
            <a:latin typeface="Aptos Black" panose="020B0004020202020204" pitchFamily="34" charset="0"/>
          </a:endParaRPr>
        </a:p>
      </dsp:txBody>
      <dsp:txXfrm>
        <a:off x="3761924" y="264806"/>
        <a:ext cx="2913498" cy="329537"/>
      </dsp:txXfrm>
    </dsp:sp>
    <dsp:sp modelId="{F9607796-748A-4E44-B512-13C1F37E8B49}">
      <dsp:nvSpPr>
        <dsp:cNvPr id="0" name=""/>
        <dsp:cNvSpPr/>
      </dsp:nvSpPr>
      <dsp:spPr>
        <a:xfrm>
          <a:off x="3634424" y="245191"/>
          <a:ext cx="0" cy="980766"/>
        </a:xfrm>
        <a:prstGeom prst="line">
          <a:avLst/>
        </a:prstGeom>
        <a:noFill/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5A2F806-7268-4674-A196-F18A72F9D9D1}">
      <dsp:nvSpPr>
        <dsp:cNvPr id="0" name=""/>
        <dsp:cNvSpPr/>
      </dsp:nvSpPr>
      <dsp:spPr>
        <a:xfrm>
          <a:off x="3605100" y="1196632"/>
          <a:ext cx="58649" cy="5864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FF89DD2-A266-4A12-B054-C8F7765B04EC}">
      <dsp:nvSpPr>
        <dsp:cNvPr id="0" name=""/>
        <dsp:cNvSpPr/>
      </dsp:nvSpPr>
      <dsp:spPr>
        <a:xfrm>
          <a:off x="5512153" y="1673186"/>
          <a:ext cx="2913498" cy="5335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noProof="0" dirty="0" err="1">
              <a:solidFill>
                <a:schemeClr val="tx1"/>
              </a:solidFill>
            </a:rPr>
            <a:t>Hoonete</a:t>
          </a:r>
          <a:r>
            <a:rPr lang="en-US" sz="1100" kern="1200" noProof="0" dirty="0">
              <a:solidFill>
                <a:schemeClr val="tx1"/>
              </a:solidFill>
            </a:rPr>
            <a:t> </a:t>
          </a:r>
          <a:r>
            <a:rPr lang="en-US" sz="1100" kern="1200" noProof="0" dirty="0" err="1">
              <a:solidFill>
                <a:schemeClr val="tx1"/>
              </a:solidFill>
            </a:rPr>
            <a:t>elektritarbmise</a:t>
          </a:r>
          <a:r>
            <a:rPr lang="en-US" sz="1100" kern="1200" noProof="0" dirty="0">
              <a:solidFill>
                <a:schemeClr val="tx1"/>
              </a:solidFill>
            </a:rPr>
            <a:t> </a:t>
          </a:r>
          <a:r>
            <a:rPr lang="en-US" sz="1100" kern="1200" noProof="0" dirty="0" err="1">
              <a:solidFill>
                <a:schemeClr val="tx1"/>
              </a:solidFill>
            </a:rPr>
            <a:t>kasv</a:t>
          </a:r>
          <a:r>
            <a:rPr lang="en-US" sz="1100" kern="1200" noProof="0" dirty="0">
              <a:solidFill>
                <a:schemeClr val="tx1"/>
              </a:solidFill>
            </a:rPr>
            <a:t>, </a:t>
          </a:r>
          <a:r>
            <a:rPr lang="en-US" sz="1100" kern="1200" noProof="0" dirty="0" err="1">
              <a:solidFill>
                <a:schemeClr val="tx1"/>
              </a:solidFill>
            </a:rPr>
            <a:t>renoveerimine</a:t>
          </a:r>
          <a:r>
            <a:rPr lang="en-US" sz="1100" kern="1200" noProof="0" dirty="0">
              <a:solidFill>
                <a:schemeClr val="tx1"/>
              </a:solidFill>
            </a:rPr>
            <a:t>, </a:t>
          </a:r>
          <a:r>
            <a:rPr lang="en-US" sz="1100" kern="1200" noProof="0" dirty="0" err="1">
              <a:solidFill>
                <a:schemeClr val="tx1"/>
              </a:solidFill>
            </a:rPr>
            <a:t>elektriautode</a:t>
          </a:r>
          <a:r>
            <a:rPr lang="en-US" sz="1100" kern="1200" noProof="0" dirty="0">
              <a:solidFill>
                <a:schemeClr val="tx1"/>
              </a:solidFill>
            </a:rPr>
            <a:t> </a:t>
          </a:r>
          <a:r>
            <a:rPr lang="en-US" sz="1100" kern="1200" noProof="0" dirty="0" err="1">
              <a:solidFill>
                <a:schemeClr val="tx1"/>
              </a:solidFill>
            </a:rPr>
            <a:t>laadimine</a:t>
          </a:r>
          <a:r>
            <a:rPr lang="en-US" sz="1100" kern="1200" noProof="0" dirty="0">
              <a:solidFill>
                <a:schemeClr val="tx1"/>
              </a:solidFill>
            </a:rPr>
            <a:t>.</a:t>
          </a: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noProof="0" dirty="0" err="1">
              <a:solidFill>
                <a:schemeClr val="tx1"/>
              </a:solidFill>
            </a:rPr>
            <a:t>Mõistlik</a:t>
          </a:r>
          <a:r>
            <a:rPr lang="en-US" sz="1100" b="1" kern="1200" noProof="0" dirty="0">
              <a:solidFill>
                <a:schemeClr val="tx1"/>
              </a:solidFill>
            </a:rPr>
            <a:t> on </a:t>
          </a:r>
          <a:r>
            <a:rPr lang="en-US" sz="1100" b="1" kern="1200" noProof="0" dirty="0" err="1">
              <a:solidFill>
                <a:schemeClr val="tx1"/>
              </a:solidFill>
            </a:rPr>
            <a:t>endale</a:t>
          </a:r>
          <a:r>
            <a:rPr lang="en-US" sz="1100" b="1" kern="1200" noProof="0" dirty="0">
              <a:solidFill>
                <a:schemeClr val="tx1"/>
              </a:solidFill>
            </a:rPr>
            <a:t> </a:t>
          </a:r>
          <a:r>
            <a:rPr lang="en-US" sz="1100" b="1" kern="1200" noProof="0" dirty="0" err="1">
              <a:solidFill>
                <a:schemeClr val="tx1"/>
              </a:solidFill>
            </a:rPr>
            <a:t>ise</a:t>
          </a:r>
          <a:r>
            <a:rPr lang="en-US" sz="1100" b="1" kern="1200" noProof="0" dirty="0">
              <a:solidFill>
                <a:schemeClr val="tx1"/>
              </a:solidFill>
            </a:rPr>
            <a:t> </a:t>
          </a:r>
          <a:r>
            <a:rPr lang="en-US" sz="1100" b="1" kern="1200" noProof="0" dirty="0" err="1">
              <a:solidFill>
                <a:schemeClr val="tx1"/>
              </a:solidFill>
            </a:rPr>
            <a:t>toota</a:t>
          </a:r>
          <a:r>
            <a:rPr lang="en-US" sz="1100" b="1" kern="1200" noProof="0" dirty="0">
              <a:solidFill>
                <a:schemeClr val="tx1"/>
              </a:solidFill>
            </a:rPr>
            <a:t>!</a:t>
          </a:r>
          <a:endParaRPr lang="et-EE" sz="1100" b="1" kern="1200" noProof="0" dirty="0">
            <a:solidFill>
              <a:schemeClr val="tx1"/>
            </a:solidFill>
          </a:endParaRPr>
        </a:p>
      </dsp:txBody>
      <dsp:txXfrm>
        <a:off x="5512153" y="1673186"/>
        <a:ext cx="2913498" cy="533536"/>
      </dsp:txXfrm>
    </dsp:sp>
    <dsp:sp modelId="{BF62B68F-3B02-4F87-B52B-2E54C4E680B4}">
      <dsp:nvSpPr>
        <dsp:cNvPr id="0" name=""/>
        <dsp:cNvSpPr/>
      </dsp:nvSpPr>
      <dsp:spPr>
        <a:xfrm>
          <a:off x="5512153" y="1324034"/>
          <a:ext cx="2913498" cy="349152"/>
        </a:xfrm>
        <a:prstGeom prst="rect">
          <a:avLst/>
        </a:prstGeom>
        <a:solidFill>
          <a:schemeClr val="accent1">
            <a:alpha val="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800" kern="1200" noProof="0" dirty="0">
              <a:solidFill>
                <a:srgbClr val="022054"/>
              </a:solidFill>
              <a:latin typeface="Aptos Black" panose="020B0004020202020204" pitchFamily="34" charset="0"/>
            </a:rPr>
            <a:t>2027-2029 </a:t>
          </a:r>
          <a:r>
            <a:rPr lang="et-EE" sz="1800" kern="1200" noProof="0" dirty="0">
              <a:solidFill>
                <a:srgbClr val="022054"/>
              </a:solidFill>
              <a:latin typeface="Aptos Black" panose="020B0004020202020204" pitchFamily="34" charset="0"/>
            </a:rPr>
            <a:t>➜</a:t>
          </a:r>
          <a:r>
            <a:rPr lang="en-US" sz="1800" kern="1200" noProof="0" dirty="0">
              <a:solidFill>
                <a:srgbClr val="022054"/>
              </a:solidFill>
              <a:latin typeface="Aptos Black" panose="020B0004020202020204" pitchFamily="34" charset="0"/>
            </a:rPr>
            <a:t> </a:t>
          </a:r>
          <a:r>
            <a:rPr lang="en-US" sz="1800" kern="1200" noProof="0" dirty="0" err="1">
              <a:solidFill>
                <a:srgbClr val="022054"/>
              </a:solidFill>
              <a:latin typeface="Aptos Black" panose="020B0004020202020204" pitchFamily="34" charset="0"/>
            </a:rPr>
            <a:t>Kohustuslik</a:t>
          </a:r>
          <a:r>
            <a:rPr lang="en-US" sz="1800" kern="1200" noProof="0" dirty="0">
              <a:solidFill>
                <a:srgbClr val="022054"/>
              </a:solidFill>
              <a:latin typeface="Aptos Black" panose="020B0004020202020204" pitchFamily="34" charset="0"/>
            </a:rPr>
            <a:t> </a:t>
          </a:r>
          <a:endParaRPr lang="et-EE" sz="1800" kern="1200" noProof="0" dirty="0">
            <a:solidFill>
              <a:srgbClr val="022054"/>
            </a:solidFill>
            <a:latin typeface="Aptos Black" panose="020B0004020202020204" pitchFamily="34" charset="0"/>
          </a:endParaRPr>
        </a:p>
      </dsp:txBody>
      <dsp:txXfrm>
        <a:off x="5512153" y="1324034"/>
        <a:ext cx="2913498" cy="349152"/>
      </dsp:txXfrm>
    </dsp:sp>
    <dsp:sp modelId="{060B704D-E234-4885-8087-0C075D5C235B}">
      <dsp:nvSpPr>
        <dsp:cNvPr id="0" name=""/>
        <dsp:cNvSpPr/>
      </dsp:nvSpPr>
      <dsp:spPr>
        <a:xfrm>
          <a:off x="5384654" y="1225957"/>
          <a:ext cx="0" cy="980766"/>
        </a:xfrm>
        <a:prstGeom prst="line">
          <a:avLst/>
        </a:prstGeom>
        <a:noFill/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B22666F-7EBD-498F-9F4F-EA5E0FCF3109}">
      <dsp:nvSpPr>
        <dsp:cNvPr id="0" name=""/>
        <dsp:cNvSpPr/>
      </dsp:nvSpPr>
      <dsp:spPr>
        <a:xfrm>
          <a:off x="5355329" y="1196632"/>
          <a:ext cx="58649" cy="5864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46DCAE-B53B-40E7-A125-2F3BC4E8BE67}">
      <dsp:nvSpPr>
        <dsp:cNvPr id="0" name=""/>
        <dsp:cNvSpPr/>
      </dsp:nvSpPr>
      <dsp:spPr>
        <a:xfrm>
          <a:off x="7262382" y="594344"/>
          <a:ext cx="2913498" cy="6316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noProof="0" dirty="0" err="1"/>
            <a:t>Suurim</a:t>
          </a:r>
          <a:r>
            <a:rPr lang="en-US" sz="1100" kern="1200" noProof="0" dirty="0"/>
            <a:t> </a:t>
          </a:r>
          <a:r>
            <a:rPr lang="en-US" sz="1100" kern="1200" noProof="0" dirty="0" err="1"/>
            <a:t>paigalduslaine</a:t>
          </a:r>
          <a:r>
            <a:rPr lang="en-US" sz="1100" kern="1200" noProof="0" dirty="0"/>
            <a:t>, </a:t>
          </a:r>
          <a:r>
            <a:rPr lang="en-US" sz="1100" kern="1200" noProof="0" dirty="0" err="1"/>
            <a:t>tööstuslike</a:t>
          </a:r>
          <a:r>
            <a:rPr lang="en-US" sz="1100" kern="1200" noProof="0" dirty="0"/>
            <a:t> </a:t>
          </a:r>
          <a:r>
            <a:rPr lang="en-US" sz="1100" kern="1200" noProof="0" dirty="0" err="1"/>
            <a:t>päikeseparkide</a:t>
          </a:r>
          <a:r>
            <a:rPr lang="en-US" sz="1100" kern="1200" noProof="0" dirty="0"/>
            <a:t> </a:t>
          </a:r>
          <a:r>
            <a:rPr lang="en-US" sz="1100" kern="1200" noProof="0" dirty="0" err="1"/>
            <a:t>lisandumine</a:t>
          </a:r>
          <a:r>
            <a:rPr lang="en-US" sz="1100" kern="1200" noProof="0" dirty="0"/>
            <a:t>. </a:t>
          </a:r>
          <a:r>
            <a:rPr lang="en-US" sz="1100" kern="1200" noProof="0" dirty="0" err="1"/>
            <a:t>Volatiivne</a:t>
          </a:r>
          <a:r>
            <a:rPr lang="en-US" sz="1100" kern="1200" noProof="0" dirty="0"/>
            <a:t> (</a:t>
          </a:r>
          <a:r>
            <a:rPr lang="en-US" sz="1100" kern="1200" noProof="0" dirty="0" err="1"/>
            <a:t>kõrge</a:t>
          </a:r>
          <a:r>
            <a:rPr lang="en-US" sz="1100" kern="1200" noProof="0" dirty="0"/>
            <a:t>) </a:t>
          </a:r>
          <a:r>
            <a:rPr lang="en-US" sz="1100" kern="1200" noProof="0" dirty="0" err="1"/>
            <a:t>elektrihind</a:t>
          </a:r>
          <a:r>
            <a:rPr lang="en-US" sz="1100" kern="1200" noProof="0" dirty="0"/>
            <a:t> ja </a:t>
          </a:r>
          <a:r>
            <a:rPr lang="en-US" sz="1100" kern="1200" noProof="0" dirty="0" err="1"/>
            <a:t>kasvavad</a:t>
          </a:r>
          <a:r>
            <a:rPr lang="en-US" sz="1100" kern="1200" noProof="0" dirty="0"/>
            <a:t> </a:t>
          </a:r>
          <a:r>
            <a:rPr lang="en-US" sz="1100" kern="1200" noProof="0" dirty="0" err="1"/>
            <a:t>võrgutasud</a:t>
          </a:r>
          <a:r>
            <a:rPr lang="en-US" sz="1100" kern="1200" noProof="0" dirty="0"/>
            <a:t>.</a:t>
          </a:r>
          <a:endParaRPr lang="et-EE" sz="1100" kern="1200" noProof="0" dirty="0"/>
        </a:p>
      </dsp:txBody>
      <dsp:txXfrm>
        <a:off x="7262382" y="594344"/>
        <a:ext cx="2913498" cy="631613"/>
      </dsp:txXfrm>
    </dsp:sp>
    <dsp:sp modelId="{D70B3974-DFC7-4F9A-85AF-A323907D5C14}">
      <dsp:nvSpPr>
        <dsp:cNvPr id="0" name=""/>
        <dsp:cNvSpPr/>
      </dsp:nvSpPr>
      <dsp:spPr>
        <a:xfrm>
          <a:off x="7262382" y="264806"/>
          <a:ext cx="2913498" cy="329537"/>
        </a:xfrm>
        <a:prstGeom prst="rect">
          <a:avLst/>
        </a:prstGeom>
        <a:solidFill>
          <a:schemeClr val="accent1">
            <a:alpha val="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800" kern="1200" noProof="0" dirty="0">
              <a:solidFill>
                <a:srgbClr val="022054"/>
              </a:solidFill>
              <a:latin typeface="Aptos Black" panose="020B0004020202020204" pitchFamily="34" charset="0"/>
            </a:rPr>
            <a:t>2023-2024. </a:t>
          </a:r>
          <a:r>
            <a:rPr lang="en-US" sz="1800" kern="1200" noProof="0" dirty="0" err="1">
              <a:solidFill>
                <a:srgbClr val="022054"/>
              </a:solidFill>
              <a:latin typeface="Aptos Black" panose="020B0004020202020204" pitchFamily="34" charset="0"/>
            </a:rPr>
            <a:t>aasta</a:t>
          </a:r>
          <a:endParaRPr lang="et-EE" sz="1800" kern="1200" noProof="0" dirty="0">
            <a:solidFill>
              <a:srgbClr val="022054"/>
            </a:solidFill>
            <a:latin typeface="Aptos Black" panose="020B0004020202020204" pitchFamily="34" charset="0"/>
          </a:endParaRPr>
        </a:p>
      </dsp:txBody>
      <dsp:txXfrm>
        <a:off x="7262382" y="264806"/>
        <a:ext cx="2913498" cy="329537"/>
      </dsp:txXfrm>
    </dsp:sp>
    <dsp:sp modelId="{96001329-131F-4091-A0DF-F9AB08AE29F9}">
      <dsp:nvSpPr>
        <dsp:cNvPr id="0" name=""/>
        <dsp:cNvSpPr/>
      </dsp:nvSpPr>
      <dsp:spPr>
        <a:xfrm>
          <a:off x="7134883" y="245191"/>
          <a:ext cx="0" cy="980766"/>
        </a:xfrm>
        <a:prstGeom prst="line">
          <a:avLst/>
        </a:prstGeom>
        <a:noFill/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546DD81-7E12-4925-9430-ACDA58AD117A}">
      <dsp:nvSpPr>
        <dsp:cNvPr id="0" name=""/>
        <dsp:cNvSpPr/>
      </dsp:nvSpPr>
      <dsp:spPr>
        <a:xfrm>
          <a:off x="7105558" y="1196632"/>
          <a:ext cx="58649" cy="5864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A74FC1-4E7B-4E11-8690-A64E8EE83519}">
      <dsp:nvSpPr>
        <dsp:cNvPr id="0" name=""/>
        <dsp:cNvSpPr/>
      </dsp:nvSpPr>
      <dsp:spPr>
        <a:xfrm>
          <a:off x="0" y="987425"/>
          <a:ext cx="5619750" cy="0"/>
        </a:xfrm>
        <a:prstGeom prst="line">
          <a:avLst/>
        </a:prstGeom>
        <a:solidFill>
          <a:schemeClr val="dk2">
            <a:alpha val="90000"/>
            <a:hueOff val="0"/>
            <a:satOff val="0"/>
            <a:lumOff val="0"/>
            <a:alphaOff val="0"/>
          </a:schemeClr>
        </a:solidFill>
        <a:ln w="120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 w="med" len="me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05CD52-77A4-4B68-B610-C6E6C957DAE8}">
      <dsp:nvSpPr>
        <dsp:cNvPr id="0" name=""/>
        <dsp:cNvSpPr/>
      </dsp:nvSpPr>
      <dsp:spPr>
        <a:xfrm>
          <a:off x="207272" y="478703"/>
          <a:ext cx="1558118" cy="5087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t-EE" sz="1100" kern="1200" noProof="0" dirty="0"/>
            <a:t>~2,600 – 3,500 </a:t>
          </a:r>
          <a:r>
            <a:rPr lang="et-EE" sz="800" kern="1200" noProof="0" dirty="0"/>
            <a:t>kWh/</a:t>
          </a:r>
          <a:r>
            <a:rPr lang="en-US" sz="800" kern="1200" noProof="0" dirty="0" err="1"/>
            <a:t>aastas</a:t>
          </a:r>
          <a:endParaRPr lang="et-EE" sz="1100" kern="1200" noProof="0" dirty="0"/>
        </a:p>
      </dsp:txBody>
      <dsp:txXfrm>
        <a:off x="207272" y="478703"/>
        <a:ext cx="1558118" cy="508721"/>
      </dsp:txXfrm>
    </dsp:sp>
    <dsp:sp modelId="{618FBCA3-A56D-459B-B0D8-B0CB07CD34EB}">
      <dsp:nvSpPr>
        <dsp:cNvPr id="0" name=""/>
        <dsp:cNvSpPr/>
      </dsp:nvSpPr>
      <dsp:spPr>
        <a:xfrm>
          <a:off x="207272" y="213283"/>
          <a:ext cx="1558118" cy="265419"/>
        </a:xfrm>
        <a:prstGeom prst="rect">
          <a:avLst/>
        </a:prstGeom>
        <a:solidFill>
          <a:schemeClr val="accent1">
            <a:alpha val="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t-EE" sz="1200" kern="1200" noProof="0" dirty="0">
              <a:solidFill>
                <a:srgbClr val="009FFF"/>
              </a:solidFill>
              <a:latin typeface="Aptos Black" panose="020B0004020202020204" pitchFamily="34" charset="0"/>
            </a:rPr>
            <a:t>+ Soe vesi</a:t>
          </a:r>
        </a:p>
      </dsp:txBody>
      <dsp:txXfrm>
        <a:off x="207272" y="213283"/>
        <a:ext cx="1558118" cy="265419"/>
      </dsp:txXfrm>
    </dsp:sp>
    <dsp:sp modelId="{C4BDAEBF-37F2-4BC9-91D0-A4FBBCA3FE7A}">
      <dsp:nvSpPr>
        <dsp:cNvPr id="0" name=""/>
        <dsp:cNvSpPr/>
      </dsp:nvSpPr>
      <dsp:spPr>
        <a:xfrm>
          <a:off x="104580" y="197485"/>
          <a:ext cx="0" cy="789940"/>
        </a:xfrm>
        <a:prstGeom prst="line">
          <a:avLst/>
        </a:prstGeom>
        <a:noFill/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5D6CA90-5EF8-46A0-82E8-E0B140057B1B}">
      <dsp:nvSpPr>
        <dsp:cNvPr id="0" name=""/>
        <dsp:cNvSpPr/>
      </dsp:nvSpPr>
      <dsp:spPr>
        <a:xfrm>
          <a:off x="80961" y="963805"/>
          <a:ext cx="47238" cy="4723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996E81C-CD6A-47B6-A622-5FA0A9D56A63}">
      <dsp:nvSpPr>
        <dsp:cNvPr id="0" name=""/>
        <dsp:cNvSpPr/>
      </dsp:nvSpPr>
      <dsp:spPr>
        <a:xfrm>
          <a:off x="1141953" y="1347637"/>
          <a:ext cx="1558118" cy="4297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t-EE" sz="1100" kern="1200" noProof="0" dirty="0"/>
            <a:t>~900 – 1,500 </a:t>
          </a:r>
          <a:r>
            <a:rPr lang="et-EE" sz="800" kern="1200" noProof="0" dirty="0"/>
            <a:t>kWh/</a:t>
          </a:r>
          <a:r>
            <a:rPr lang="en-US" sz="800" kern="1200" noProof="0" dirty="0" err="1"/>
            <a:t>aastas</a:t>
          </a:r>
          <a:endParaRPr lang="et-EE" sz="1100" kern="1200" noProof="0" dirty="0"/>
        </a:p>
      </dsp:txBody>
      <dsp:txXfrm>
        <a:off x="1141953" y="1347637"/>
        <a:ext cx="1558118" cy="429727"/>
      </dsp:txXfrm>
    </dsp:sp>
    <dsp:sp modelId="{EC730D96-00BF-40BF-BCBE-9DE7D956071E}">
      <dsp:nvSpPr>
        <dsp:cNvPr id="0" name=""/>
        <dsp:cNvSpPr/>
      </dsp:nvSpPr>
      <dsp:spPr>
        <a:xfrm>
          <a:off x="1141953" y="1066419"/>
          <a:ext cx="1558118" cy="281218"/>
        </a:xfrm>
        <a:prstGeom prst="rect">
          <a:avLst/>
        </a:prstGeom>
        <a:solidFill>
          <a:schemeClr val="accent1">
            <a:alpha val="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t-EE" sz="1200" kern="1200" noProof="0" dirty="0">
              <a:solidFill>
                <a:srgbClr val="009FFF"/>
              </a:solidFill>
              <a:latin typeface="Aptos Black" panose="020B0004020202020204" pitchFamily="34" charset="0"/>
            </a:rPr>
            <a:t>+ </a:t>
          </a:r>
          <a:r>
            <a:rPr lang="en-US" sz="1200" kern="1200" noProof="0" dirty="0" err="1">
              <a:solidFill>
                <a:srgbClr val="009FFF"/>
              </a:solidFill>
              <a:latin typeface="Aptos Black" panose="020B0004020202020204" pitchFamily="34" charset="0"/>
            </a:rPr>
            <a:t>Ventilatsioon</a:t>
          </a:r>
          <a:endParaRPr lang="et-EE" sz="1200" kern="1200" noProof="0" dirty="0">
            <a:solidFill>
              <a:srgbClr val="009FFF"/>
            </a:solidFill>
            <a:latin typeface="Aptos Black" panose="020B0004020202020204" pitchFamily="34" charset="0"/>
          </a:endParaRPr>
        </a:p>
      </dsp:txBody>
      <dsp:txXfrm>
        <a:off x="1141953" y="1066419"/>
        <a:ext cx="1558118" cy="281218"/>
      </dsp:txXfrm>
    </dsp:sp>
    <dsp:sp modelId="{46721DAC-CBF1-48FF-A2B6-EE191279F173}">
      <dsp:nvSpPr>
        <dsp:cNvPr id="0" name=""/>
        <dsp:cNvSpPr/>
      </dsp:nvSpPr>
      <dsp:spPr>
        <a:xfrm>
          <a:off x="1039261" y="987425"/>
          <a:ext cx="0" cy="789940"/>
        </a:xfrm>
        <a:prstGeom prst="line">
          <a:avLst/>
        </a:prstGeom>
        <a:noFill/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381E644-0C1A-47CE-A87C-C55A9486564B}">
      <dsp:nvSpPr>
        <dsp:cNvPr id="0" name=""/>
        <dsp:cNvSpPr/>
      </dsp:nvSpPr>
      <dsp:spPr>
        <a:xfrm>
          <a:off x="1015642" y="963805"/>
          <a:ext cx="47238" cy="4723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03BA316-3FA8-46FD-ABCA-D0608B4E4AC8}">
      <dsp:nvSpPr>
        <dsp:cNvPr id="0" name=""/>
        <dsp:cNvSpPr/>
      </dsp:nvSpPr>
      <dsp:spPr>
        <a:xfrm>
          <a:off x="2076633" y="478703"/>
          <a:ext cx="1558118" cy="5087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t-EE" sz="1100" kern="1200" noProof="0" dirty="0"/>
            <a:t>~3,800 – 4,500 </a:t>
          </a:r>
          <a:r>
            <a:rPr lang="et-EE" sz="800" kern="1200" noProof="0" dirty="0"/>
            <a:t>kWh/</a:t>
          </a:r>
          <a:r>
            <a:rPr lang="en-US" sz="800" kern="1200" noProof="0" dirty="0" err="1"/>
            <a:t>aastas</a:t>
          </a:r>
          <a:endParaRPr lang="et-EE" sz="1100" kern="1200" noProof="0" dirty="0"/>
        </a:p>
      </dsp:txBody>
      <dsp:txXfrm>
        <a:off x="2076633" y="478703"/>
        <a:ext cx="1558118" cy="508721"/>
      </dsp:txXfrm>
    </dsp:sp>
    <dsp:sp modelId="{03678E50-AF3B-4F1A-81E4-1AB80BB317C8}">
      <dsp:nvSpPr>
        <dsp:cNvPr id="0" name=""/>
        <dsp:cNvSpPr/>
      </dsp:nvSpPr>
      <dsp:spPr>
        <a:xfrm>
          <a:off x="2076633" y="213283"/>
          <a:ext cx="1558118" cy="265419"/>
        </a:xfrm>
        <a:prstGeom prst="rect">
          <a:avLst/>
        </a:prstGeom>
        <a:solidFill>
          <a:schemeClr val="accent1">
            <a:alpha val="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t-EE" sz="1200" kern="1200" noProof="0" dirty="0">
              <a:solidFill>
                <a:srgbClr val="009FFF"/>
              </a:solidFill>
              <a:latin typeface="Aptos Black" panose="020B0004020202020204" pitchFamily="34" charset="0"/>
            </a:rPr>
            <a:t>+ Soojuspump</a:t>
          </a:r>
        </a:p>
      </dsp:txBody>
      <dsp:txXfrm>
        <a:off x="2076633" y="213283"/>
        <a:ext cx="1558118" cy="265419"/>
      </dsp:txXfrm>
    </dsp:sp>
    <dsp:sp modelId="{F9607796-748A-4E44-B512-13C1F37E8B49}">
      <dsp:nvSpPr>
        <dsp:cNvPr id="0" name=""/>
        <dsp:cNvSpPr/>
      </dsp:nvSpPr>
      <dsp:spPr>
        <a:xfrm>
          <a:off x="1973941" y="197485"/>
          <a:ext cx="0" cy="789940"/>
        </a:xfrm>
        <a:prstGeom prst="line">
          <a:avLst/>
        </a:prstGeom>
        <a:noFill/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5A2F806-7268-4674-A196-F18A72F9D9D1}">
      <dsp:nvSpPr>
        <dsp:cNvPr id="0" name=""/>
        <dsp:cNvSpPr/>
      </dsp:nvSpPr>
      <dsp:spPr>
        <a:xfrm>
          <a:off x="1950322" y="963805"/>
          <a:ext cx="47238" cy="4723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FF89DD2-A266-4A12-B054-C8F7765B04EC}">
      <dsp:nvSpPr>
        <dsp:cNvPr id="0" name=""/>
        <dsp:cNvSpPr/>
      </dsp:nvSpPr>
      <dsp:spPr>
        <a:xfrm>
          <a:off x="3011314" y="1347637"/>
          <a:ext cx="1558118" cy="4297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t-EE" sz="1100" kern="1200" noProof="0" dirty="0">
              <a:solidFill>
                <a:srgbClr val="677998"/>
              </a:solidFill>
            </a:rPr>
            <a:t>~4,000 – 5,500 </a:t>
          </a:r>
          <a:r>
            <a:rPr lang="et-EE" sz="800" kern="1200" noProof="0" dirty="0">
              <a:solidFill>
                <a:srgbClr val="677998"/>
              </a:solidFill>
            </a:rPr>
            <a:t>kWh/</a:t>
          </a:r>
          <a:r>
            <a:rPr lang="en-US" sz="800" kern="1200" noProof="0" dirty="0" err="1">
              <a:solidFill>
                <a:srgbClr val="677998"/>
              </a:solidFill>
            </a:rPr>
            <a:t>aastas</a:t>
          </a:r>
          <a:endParaRPr lang="et-EE" sz="1100" kern="1200" noProof="0" dirty="0">
            <a:solidFill>
              <a:srgbClr val="677998"/>
            </a:solidFill>
          </a:endParaRPr>
        </a:p>
      </dsp:txBody>
      <dsp:txXfrm>
        <a:off x="3011314" y="1347637"/>
        <a:ext cx="1558118" cy="429727"/>
      </dsp:txXfrm>
    </dsp:sp>
    <dsp:sp modelId="{BF62B68F-3B02-4F87-B52B-2E54C4E680B4}">
      <dsp:nvSpPr>
        <dsp:cNvPr id="0" name=""/>
        <dsp:cNvSpPr/>
      </dsp:nvSpPr>
      <dsp:spPr>
        <a:xfrm>
          <a:off x="3011314" y="1066419"/>
          <a:ext cx="1558118" cy="281218"/>
        </a:xfrm>
        <a:prstGeom prst="rect">
          <a:avLst/>
        </a:prstGeom>
        <a:solidFill>
          <a:schemeClr val="accent1">
            <a:alpha val="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t-EE" sz="1200" kern="1200" noProof="0" dirty="0">
              <a:solidFill>
                <a:srgbClr val="677998"/>
              </a:solidFill>
              <a:latin typeface="Aptos Black" panose="020B0004020202020204" pitchFamily="34" charset="0"/>
            </a:rPr>
            <a:t>++ </a:t>
          </a:r>
          <a:r>
            <a:rPr lang="en-US" sz="1200" kern="1200" noProof="0" dirty="0">
              <a:solidFill>
                <a:srgbClr val="677998"/>
              </a:solidFill>
              <a:latin typeface="Aptos Black" panose="020B0004020202020204" pitchFamily="34" charset="0"/>
            </a:rPr>
            <a:t>Elektriline </a:t>
          </a:r>
          <a:r>
            <a:rPr lang="en-US" sz="1200" kern="1200" noProof="0" dirty="0" err="1">
              <a:solidFill>
                <a:srgbClr val="677998"/>
              </a:solidFill>
              <a:latin typeface="Aptos Black" panose="020B0004020202020204" pitchFamily="34" charset="0"/>
            </a:rPr>
            <a:t>sõiduk</a:t>
          </a:r>
          <a:endParaRPr lang="et-EE" sz="1200" kern="1200" noProof="0" dirty="0">
            <a:solidFill>
              <a:srgbClr val="677998"/>
            </a:solidFill>
            <a:latin typeface="Aptos Black" panose="020B0004020202020204" pitchFamily="34" charset="0"/>
          </a:endParaRPr>
        </a:p>
      </dsp:txBody>
      <dsp:txXfrm>
        <a:off x="3011314" y="1066419"/>
        <a:ext cx="1558118" cy="281218"/>
      </dsp:txXfrm>
    </dsp:sp>
    <dsp:sp modelId="{060B704D-E234-4885-8087-0C075D5C235B}">
      <dsp:nvSpPr>
        <dsp:cNvPr id="0" name=""/>
        <dsp:cNvSpPr/>
      </dsp:nvSpPr>
      <dsp:spPr>
        <a:xfrm>
          <a:off x="2908622" y="987425"/>
          <a:ext cx="0" cy="789940"/>
        </a:xfrm>
        <a:prstGeom prst="line">
          <a:avLst/>
        </a:prstGeom>
        <a:noFill/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B22666F-7EBD-498F-9F4F-EA5E0FCF3109}">
      <dsp:nvSpPr>
        <dsp:cNvPr id="0" name=""/>
        <dsp:cNvSpPr/>
      </dsp:nvSpPr>
      <dsp:spPr>
        <a:xfrm>
          <a:off x="2884573" y="963805"/>
          <a:ext cx="47238" cy="4723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46DCAE-B53B-40E7-A125-2F3BC4E8BE67}">
      <dsp:nvSpPr>
        <dsp:cNvPr id="0" name=""/>
        <dsp:cNvSpPr/>
      </dsp:nvSpPr>
      <dsp:spPr>
        <a:xfrm>
          <a:off x="3945994" y="478703"/>
          <a:ext cx="1558118" cy="5087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t-EE" sz="1100" kern="1200" noProof="0" dirty="0"/>
            <a:t>~600 –1,800 </a:t>
          </a:r>
          <a:r>
            <a:rPr lang="et-EE" sz="800" kern="1200" noProof="0" dirty="0"/>
            <a:t>kWh/</a:t>
          </a:r>
          <a:r>
            <a:rPr lang="en-US" sz="800" kern="1200" noProof="0" dirty="0" err="1"/>
            <a:t>aastas</a:t>
          </a:r>
          <a:endParaRPr lang="et-EE" sz="1100" kern="1200" noProof="0" dirty="0"/>
        </a:p>
      </dsp:txBody>
      <dsp:txXfrm>
        <a:off x="3945994" y="478703"/>
        <a:ext cx="1558118" cy="508721"/>
      </dsp:txXfrm>
    </dsp:sp>
    <dsp:sp modelId="{D70B3974-DFC7-4F9A-85AF-A323907D5C14}">
      <dsp:nvSpPr>
        <dsp:cNvPr id="0" name=""/>
        <dsp:cNvSpPr/>
      </dsp:nvSpPr>
      <dsp:spPr>
        <a:xfrm>
          <a:off x="3945994" y="213283"/>
          <a:ext cx="1558118" cy="265419"/>
        </a:xfrm>
        <a:prstGeom prst="rect">
          <a:avLst/>
        </a:prstGeom>
        <a:solidFill>
          <a:schemeClr val="accent1">
            <a:alpha val="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t-EE" sz="1200" kern="1200" noProof="0" dirty="0">
              <a:solidFill>
                <a:srgbClr val="009FFF"/>
              </a:solidFill>
              <a:latin typeface="Aptos Black" panose="020B0004020202020204" pitchFamily="34" charset="0"/>
            </a:rPr>
            <a:t>+ Jahutus</a:t>
          </a:r>
        </a:p>
      </dsp:txBody>
      <dsp:txXfrm>
        <a:off x="3945994" y="213283"/>
        <a:ext cx="1558118" cy="265419"/>
      </dsp:txXfrm>
    </dsp:sp>
    <dsp:sp modelId="{96001329-131F-4091-A0DF-F9AB08AE29F9}">
      <dsp:nvSpPr>
        <dsp:cNvPr id="0" name=""/>
        <dsp:cNvSpPr/>
      </dsp:nvSpPr>
      <dsp:spPr>
        <a:xfrm>
          <a:off x="3843302" y="197485"/>
          <a:ext cx="0" cy="789940"/>
        </a:xfrm>
        <a:prstGeom prst="line">
          <a:avLst/>
        </a:prstGeom>
        <a:noFill/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546DD81-7E12-4925-9430-ACDA58AD117A}">
      <dsp:nvSpPr>
        <dsp:cNvPr id="0" name=""/>
        <dsp:cNvSpPr/>
      </dsp:nvSpPr>
      <dsp:spPr>
        <a:xfrm>
          <a:off x="3819253" y="963805"/>
          <a:ext cx="47238" cy="4723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24/3/layout/SimpleTimelineDefaultVariant">
  <dgm:title val="Simple Timeline"/>
  <dgm:desc val="Displays events in chronological order. Each event should have a date or name up to medium length and the option to add a description that can be medium or a bit longer in length."/>
  <dgm:catLst>
    <dgm:cat type="timeline" pri="500"/>
    <dgm:cat type="process" pri="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">
    <dgm:varLst>
      <dgm:chMax/>
      <dgm:chPref/>
      <dgm:animLvl val="lvl"/>
    </dgm:varLst>
    <dgm:alg type="composite"/>
    <dgm:shape xmlns:r="http://schemas.openxmlformats.org/officeDocument/2006/relationships" r:blip="">
      <dgm:adjLst/>
    </dgm:shape>
    <dgm:constrLst>
      <dgm:constr type="w" for="ch" forName="divider" refType="w"/>
      <dgm:constr type="h" for="ch" forName="divider"/>
      <dgm:constr type="ctrY" for="ch" forName="divider" refType="h" fact="0.5"/>
      <dgm:constr type="l" for="ch" forName="divider"/>
      <dgm:constr type="w" for="ch" forName="nodes" refType="w"/>
      <dgm:constr type="h" for="ch" forName="nodes" refType="h" fact="0.8"/>
      <dgm:constr type="ctrY" for="ch" forName="nodes" refType="h" fact="0.5"/>
    </dgm:constrLst>
    <dgm:layoutNode name="divider" styleLbl="alignAcc1">
      <dgm:alg type="sp"/>
      <dgm:choose name="ArrowShape">
        <dgm:if name="ArrowShapeLTR" func="var" arg="dir" op="equ" val="norm">
          <dgm:shape xmlns:r="http://schemas.openxmlformats.org/officeDocument/2006/relationships" type="line" r:blip="" zOrderOff="-1">
            <dgm:adjLst/>
            <dgm:extLst>
              <a:ext uri="{B698B0E9-8C71-41B9-8309-B3DCBF30829C}">
                <dgm1612:spPr xmlns:dgm1612="http://schemas.microsoft.com/office/drawing/2016/12/diagram">
                  <a:ln w="12050">
                    <a:solidFill>
                      <a:srgbClr val="000000"/>
                    </a:solidFill>
                    <a:tailEnd type="arrow" w="med" len="med"/>
                  </a:ln>
                </dgm1612:spPr>
              </a:ext>
            </dgm:extLst>
          </dgm:shape>
        </dgm:if>
        <dgm:else name="ArrowShapeRTL">
          <dgm:shape xmlns:r="http://schemas.openxmlformats.org/officeDocument/2006/relationships" type="line" r:blip="" zOrderOff="-1">
            <dgm:adjLst/>
            <dgm:extLst>
              <a:ext uri="{B698B0E9-8C71-41B9-8309-B3DCBF30829C}">
                <dgm1612:spPr xmlns:dgm1612="http://schemas.microsoft.com/office/drawing/2016/12/diagram">
                  <a:ln>
                    <a:solidFill>
                      <a:srgbClr val="000000"/>
                    </a:solidFill>
                    <a:headEnd type="arrow" w="med" len="med"/>
                  </a:ln>
                </dgm1612:spPr>
              </a:ext>
            </dgm:extLst>
          </dgm:shape>
        </dgm:else>
      </dgm:choose>
      <dgm:presOf/>
      <dgm:constrLst/>
      <dgm:ruleLst/>
    </dgm:layoutNode>
    <dgm:layoutNode name="nodes">
      <dgm:varLst>
        <dgm:chMax/>
        <dgm:chPref/>
        <dgm:animLvl val="lvl"/>
      </dgm:varLst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constrLst>
        <dgm:constr type="primFontSz" for="des" forName="L1TextContainer" val="20"/>
        <dgm:constr type="primFontSz" for="des" forName="L2TextContainer" refType="primFontSz" refFor="des" refForName="L1TextContainer" op="equ" fact="0.75"/>
        <dgm:constr type="w" for="ch" forName="composite" refType="w"/>
        <dgm:constr type="h" for="ch" forName="composite" refType="h"/>
        <dgm:constr type="w" for="ch" forName="spaceBetweenRectangles" refType="w" refFor="ch" refForName="composite" fact="-0.5"/>
        <dgm:constr type="w" for="ch" ptType="sibTrans" op="equ"/>
        <dgm:constr type="primFontSz" for="des" forName="L1TextContainer" op="equ"/>
        <dgm:constr type="primFontSz" for="des" forName="L2TextContainer" op="equ"/>
        <dgm:constr type="primFontSz" for="des" forName="L1TextContainer1" val="20"/>
        <dgm:constr type="primFontSz" for="des" forName="L2TextContainer1" refType="primFontSz" refFor="des" refForName="L1TextContainer1" op="equ" fact="0.75"/>
        <dgm:constr type="w" for="ch" forName="composite1" refType="w"/>
        <dgm:constr type="h" for="ch" forName="composite1" refType="h"/>
        <dgm:constr type="w" for="ch" forName="spaceBetweenRectangles1" refType="w" refFor="ch" refForName="composite1" fact="0.28"/>
        <dgm:constr type="primFontSz" for="des" forName="L1TextContainer1" op="equ"/>
        <dgm:constr type="primFontSz" for="des" forName="L2TextContainer1" op="equ"/>
      </dgm:constrLst>
      <dgm:choose name="LayoutBasedOnCountOfNodes">
        <dgm:if name="LessThanOrEqualToTwoNodes" axis="ch" ptType="node" func="cnt" op="lte" val="2">
          <dgm:forEach name="nodesForEach1" axis="ch" ptType="node">
            <dgm:layoutNode name="composite1">
              <dgm:alg type="composite"/>
              <dgm:shape xmlns:r="http://schemas.openxmlformats.org/officeDocument/2006/relationships" r:blip="">
                <dgm:adjLst/>
              </dgm:shape>
              <dgm:choose name="CaseForLayoutDirection1">
                <dgm:if name="CaseForLayoutDirectionLTR1" func="var" arg="dir" op="equ" val="norm">
                  <dgm:choose name="CaseForPlacingNodesAboveAndBelowDividerLTR1">
                    <dgm:if name="CaseForPlacingNodeAboveDividerLTR1" axis="self" ptType="node" func="posOdd" op="equ" val="1">
                      <dgm:constrLst>
                        <dgm:constr type="w" for="ch" forName="ConnectorPoint1" refType="h" refFor="ch" refForName="DropPinPlaceHolder1" fact="0.23"/>
                        <dgm:constr type="h" for="ch" forName="ConnectorPoint1" refType="h" refFor="ch" refForName="DropPinPlaceHolder1" fact="0.23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t" for="ch" forName="DropPinPlaceHolder1" refType="h" fact="0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t" for="ch" forName="L2TextContainer1" refType="h" fact="0.178"/>
                        <dgm:constr type="b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t" for="ch" forName="L1TextContainer1" refType="h" fact="0.01"/>
                        <dgm:constr type="b" for="ch" forName="L1TextContainer1" refType="h" fact="0.178"/>
                        <dgm:constr type="w" for="ch" forName="ConnectLine1"/>
                        <dgm:constr type="ctrX" for="ch" forName="ConnectLine1" refType="ctrX" refFor="ch" refForName="DropPinPlaceHolder1"/>
                        <dgm:constr type="b" for="ch" forName="ConnectLine1" refType="h" fact="0.5"/>
                        <dgm:constr type="t" for="ch" forName="ConnectLine1" refType="b" refFor="ch" refForName="DropPinPlaceHolder1" fact="0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.5"/>
                      </dgm:constrLst>
                    </dgm:if>
                    <dgm:else name="CaseForPlacingNodeBelowDividerLTR1">
                      <dgm:constrLst>
                        <dgm:constr type="w" for="ch" forName="ConnectorPoint1" refType="h" refFor="ch" refForName="DropPinPlaceHolder1" fact="0.23"/>
                        <dgm:constr type="h" for="ch" forName="ConnectorPoint1" refType="h" refFor="ch" refForName="DropPinPlaceHolder1" fact="0.23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b" for="ch" forName="DropPinPlaceHolder1" refType="h"/>
                        <dgm:constr type="l" for="ch" forName="DropPinPlaceHolder1" refType="w" fact="0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h" fact="0.728"/>
                        <dgm:constr type="t" for="ch" forName="L1TextContainer1" refType="h" fact="0.55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b" for="ch" forName="L2TextContainer1" refType="b" refFor="ch" refForName="DropPinPlaceHolder1"/>
                        <dgm:constr type="t" for="ch" forName="L2TextContainer1" refType="h" fact="0.728"/>
                        <dgm:constr type="w" for="ch" forName="ConnectLine1"/>
                        <dgm:constr type="ctrX" for="ch" forName="ConnectLine1" refType="ctrX" refFor="ch" refForName="DropPinPlaceHolder1"/>
                        <dgm:constr type="t" for="ch" forName="ConnectLine1" refType="h" fact="0.5"/>
                        <dgm:constr type="b" for="ch" forName="ConnectLine1" refType="b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"/>
                      </dgm:constrLst>
                    </dgm:else>
                  </dgm:choose>
                </dgm:if>
                <dgm:else name="CaseForLayoutDirectionRTL1">
                  <dgm:choose name="CaseForPlacingNodesAboveAndBelowDividerRTL1">
                    <dgm:if name="CaseForPlacingNodeAboveDividerRTL1" axis="self" ptType="node" func="posOdd" op="equ" val="1">
                      <dgm:constrLst>
                        <dgm:constr type="w" for="ch" forName="ConnectorPoint1" refType="h" refFor="ch" refForName="DropPinPlaceHolder1" fact="0.23"/>
                        <dgm:constr type="h" for="ch" forName="ConnectorPoint1" refType="h" refFor="ch" refForName="DropPinPlaceHolder1" fact="0.23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t" for="ch" forName="DropPinPlaceHolder1" refType="h" fact="0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t" for="ch" forName="L2TextContainer1" refType="h" fact="0.178"/>
                        <dgm:constr type="b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t" for="ch" forName="L1TextContainer1" refType="h" fact="0.01"/>
                        <dgm:constr type="b" for="ch" forName="L1TextContainer1" refType="h" fact="0.178"/>
                        <dgm:constr type="w" for="ch" forName="ConnectLine1"/>
                        <dgm:constr type="ctrX" for="ch" forName="ConnectLine1" refType="ctrX" refFor="ch" refForName="DropPinPlaceHolder1"/>
                        <dgm:constr type="b" for="ch" forName="ConnectLine1" refType="h" fact="0.5"/>
                        <dgm:constr type="t" for="ch" forName="ConnectLine1" refType="b" refFor="ch" refForName="DropPinPlaceHolder1" fact="0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.5"/>
                      </dgm:constrLst>
                    </dgm:if>
                    <dgm:else name="CaseForPlacingNodeBelowDividerRTL1">
                      <dgm:constrLst>
                        <dgm:constr type="w" for="ch" forName="ConnectorPoint1" refType="h" refFor="ch" refForName="DropPinPlaceHolder1" fact="0.23"/>
                        <dgm:constr type="h" for="ch" forName="ConnectorPoint1" refType="h" refFor="ch" refForName="DropPinPlaceHolder1" fact="0.23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b" for="ch" forName="DropPinPlaceHolder1" refType="h"/>
                        <dgm:constr type="l" for="ch" forName="DropPinPlaceHolder1" refType="w" fact="0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h" fact="0.728"/>
                        <dgm:constr type="t" for="ch" forName="L1TextContainer1" refType="h" fact="0.55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b" for="ch" forName="L2TextContainer1" refType="b" refFor="ch" refForName="DropPinPlaceHolder1"/>
                        <dgm:constr type="t" for="ch" forName="L2TextContainer1" refType="h" fact="0.728"/>
                        <dgm:constr type="w" for="ch" forName="ConnectLine1"/>
                        <dgm:constr type="ctrX" for="ch" forName="ConnectLine1" refType="ctrX" refFor="ch" refForName="DropPinPlaceHolder1"/>
                        <dgm:constr type="t" for="ch" forName="ConnectLine1" refType="h" fact="0.5"/>
                        <dgm:constr type="b" for="ch" forName="ConnectLine1" refType="b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"/>
                      </dgm:constrLst>
                    </dgm:else>
                  </dgm:choose>
                </dgm:else>
              </dgm:choose>
              <dgm:layoutNode name="ConnectorPoint1" styleLbl="lnNode1" moveWith="ConnectLine1">
                <dgm:alg type="sp"/>
                <dgm:shape xmlns:r="http://schemas.openxmlformats.org/officeDocument/2006/relationships" type="ellipse" r:blip="" zOrderOff="10">
                  <dgm:adjLst/>
                </dgm:shape>
                <dgm:presOf/>
                <dgm:constrLst>
                  <dgm:constr type="w" refType="h" op="equ"/>
                </dgm:constrLst>
              </dgm:layoutNode>
              <dgm:layoutNode name="DropPinPlaceHolder1">
                <dgm:alg type="composite"/>
                <dgm:shape xmlns:r="http://schemas.openxmlformats.org/officeDocument/2006/relationships" r:blip="">
                  <dgm:adjLst/>
                </dgm:shape>
                <dgm:constrLst>
                  <dgm:constr type="w" for="ch" forName="DropPin1" refType="w" fact="0"/>
                  <dgm:constr type="h" for="ch" forName="DropPin1" refType="h" fact="0"/>
                  <dgm:constr type="ctrX" for="ch" forName="DropPin1" refType="w" fact="0"/>
                  <dgm:constr type="ctrY" for="ch" forName="DropPin1" refType="h" fact="0"/>
                  <dgm:constr type="w" for="ch" forName="Ellipse1" refType="w" refFor="ch" refForName="DropPin1" fact="0"/>
                  <dgm:constr type="h" for="ch" forName="Ellipse1" refType="w" refFor="ch" refForName="DropPin1" fact="0"/>
                  <dgm:constr type="ctrX" for="ch" forName="Ellipse1" refType="ctrX" refFor="ch" refForName="DropPin1" fact="0"/>
                  <dgm:constr type="ctrY" for="ch" forName="Ellipse1" refType="ctrY" refFor="ch" refForName="DropPin1" fact="0"/>
                </dgm:constrLst>
                <dgm:layoutNode name="DropPin1" styleLbl="alignNode1">
                  <dgm:alg type="sp"/>
                  <dgm:choose name="CaseForPlacingTearDropAboveAndBelowDivider1">
                    <dgm:if name="CaseForPlacingTearDropAboveDivider1" axis="self" ptType="node" func="posOdd" op="equ" val="1">
                      <dgm:shape xmlns:r="http://schemas.openxmlformats.org/officeDocument/2006/relationships" rot="135" type="teardrop" r:blip="">
                        <dgm:adjLst>
                          <dgm:adj idx="1" val="1.15"/>
                        </dgm:adjLst>
                      </dgm:shape>
                    </dgm:if>
                    <dgm:else name="CaseForPlacingTearDropBelowDivider1">
                      <dgm:shape xmlns:r="http://schemas.openxmlformats.org/officeDocument/2006/relationships" rot="-45" type="teardrop" r:blip="">
                        <dgm:adjLst>
                          <dgm:adj idx="1" val="1.15"/>
                        </dgm:adjLst>
                      </dgm:shape>
                    </dgm:else>
                  </dgm:choose>
                  <dgm:presOf/>
                  <dgm:constrLst/>
                </dgm:layoutNode>
                <dgm:layoutNode name="Ellipse1" styleLbl="fgAcc1" moveWith="DropPin1">
                  <dgm:alg type="sp"/>
                  <dgm:shape xmlns:r="http://schemas.openxmlformats.org/officeDocument/2006/relationships" type="ellipse" r:blip="">
                    <dgm:adjLst/>
                    <dgm:extLst>
                      <a:ext uri="{B698B0E9-8C71-41B9-8309-B3DCBF30829C}">
                        <dgm1612:spPr xmlns:dgm1612="http://schemas.microsoft.com/office/drawing/2016/12/diagram">
                          <a:ln>
                            <a:noFill/>
                          </a:ln>
                        </dgm1612:spPr>
                      </a:ext>
                    </dgm:extLst>
                  </dgm:shape>
                  <dgm:presOf/>
                  <dgm:constrLst/>
                </dgm:layoutNode>
              </dgm:layoutNode>
              <dgm:layoutNode name="L2TextContainer1" styleLbl="revTx" moveWith="L1TextContainer">
                <dgm:varLst>
                  <dgm:bulletEnabled val="1"/>
                </dgm:varLst>
                <dgm:choose name="casesForTxtDirLogic1">
                  <dgm:if name="Name771" axis="self" ptType="node" func="posOdd" op="equ" val="1">
                    <dgm:alg type="tx">
                      <dgm:param type="txAnchorVert" val="t"/>
                      <dgm:param type="parTxLTRAlign" val="l"/>
                      <dgm:param type="parTxRTLAlign" val="l"/>
                      <dgm:param type="txAnchorVertCh" val="t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/>
                      <dgm:constr type="tMarg"/>
                      <dgm:constr type="bMarg"/>
                    </dgm:constrLst>
                  </dgm:if>
                  <dgm:else name="Name881">
                    <dgm:alg type="tx">
                      <dgm:param type="txAnchorVert" val="t"/>
                      <dgm:param type="parTxLTRAlign" val="l"/>
                      <dgm:param type="parTxRTLAlign" val="l"/>
                      <dgm:param type="txAnchorVertCh" val="t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/>
                      <dgm:constr type="tMarg"/>
                      <dgm:constr type="bMarg"/>
                    </dgm:constrLst>
                  </dgm:else>
                </dgm:choose>
                <dgm:shape xmlns:r="http://schemas.openxmlformats.org/officeDocument/2006/relationships" type="rect" r:blip="">
                  <dgm:adjLst/>
                </dgm:shape>
                <dgm:presOf axis="des" ptType="node"/>
                <dgm:ruleLst>
                  <dgm:rule type="primFontSz" val="5" fact="NaN" max="NaN"/>
                </dgm:ruleLst>
              </dgm:layoutNode>
              <dgm:layoutNode name="L1TextContainer1" styleLbl="alignNode1">
                <dgm:varLst>
                  <dgm:chMax val="1"/>
                  <dgm:chPref val="1"/>
                  <dgm:bulletEnabled val="1"/>
                </dgm:varLst>
                <dgm:alg type="tx">
                  <dgm:param type="txAnchorVert" val="mid"/>
                  <dgm:param type="parTxLTRAlign" val="l"/>
                  <dgm:param type="parTxRTLAlign" val="l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  <dgm:layoutNode name="ConnectLine1" styleLbl="sibTrans1D1">
                <dgm:alg type="sp"/>
                <dgm:shape xmlns:r="http://schemas.openxmlformats.org/officeDocument/2006/relationships" type="line" r:blip="">
                  <dgm:adjLst/>
                </dgm:shape>
                <dgm:presOf/>
                <dgm:constrLst/>
              </dgm:layoutNode>
              <dgm:layoutNode name="EmptyPlaceHolder1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</dgm:layoutNode>
            </dgm:layoutNode>
            <dgm:forEach name="Name281" axis="followSib" ptType="sibTrans" cnt="1">
              <dgm:layoutNode name="spaceBetweenRectangles1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forEach>
          </dgm:forEach>
        </dgm:if>
        <dgm:else name="MoreThanTwoNodes">
          <dgm:forEach name="nodesForEach" axis="ch" ptType="node">
            <dgm:layoutNode name="composite">
              <dgm:alg type="composite"/>
              <dgm:shape xmlns:r="http://schemas.openxmlformats.org/officeDocument/2006/relationships" r:blip="">
                <dgm:adjLst/>
              </dgm:shape>
              <dgm:choose name="CaseForLayoutDirection">
                <dgm:if name="CaseForLayoutDirectionLTR" func="var" arg="dir" op="equ" val="norm">
                  <dgm:choose name="CaseForPlacingNodesAboveAndBelowDividerLTR">
                    <dgm:if name="CaseForPlacingNodeAboveDividerLTR" axis="self" ptType="node" func="posOdd" op="equ" val="1">
                      <dgm:constrLst>
                        <dgm:constr type="w" for="ch" forName="ConnectorPoint" refType="h" refFor="ch" refForName="DropPinPlaceHolder" fact="0.23"/>
                        <dgm:constr type="h" for="ch" forName="ConnectorPoint" refType="h" refFor="ch" refForName="DropPinPlaceHolder" fact="0.23"/>
                        <dgm:constr type="ctrX" for="ch" forName="ConnectorPoint" refType="ctrX" refFor="ch" refForName="ConnectLine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t" for="ch" forName="DropPinPlaceHolder" refType="h" fact="0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t" for="ch" forName="L2TextContainer" refType="h" fact="0.178"/>
                        <dgm:constr type="b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t" for="ch" forName="L1TextContainer" refType="h" fact="0.01"/>
                        <dgm:constr type="b" for="ch" forName="L1TextContainer" refType="h" fact="0.178"/>
                        <dgm:constr type="w" for="ch" forName="ConnectLine" fact="2"/>
                        <dgm:constr type="ctrX" for="ch" forName="ConnectLine" refType="ctrX" refFor="ch" refForName="DropPinPlaceHolder"/>
                        <dgm:constr type="b" for="ch" forName="ConnectLine" refType="h" fact="0.5"/>
                        <dgm:constr type="t" for="ch" forName="ConnectLine" refType="b" refFor="ch" refForName="DropPinPlaceHolder" fact="0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.5"/>
                      </dgm:constrLst>
                    </dgm:if>
                    <dgm:else name="CaseForPlacingNodeBelowDividerLTR">
                      <dgm:constrLst>
                        <dgm:constr type="w" for="ch" forName="ConnectorPoint" refType="h" refFor="ch" refForName="DropPinPlaceHolder" fact="0.23"/>
                        <dgm:constr type="h" for="ch" forName="ConnectorPoint" refType="h" refFor="ch" refForName="DropPinPlaceHolder" fact="0.23"/>
                        <dgm:constr type="ctrX" for="ch" forName="ConnectorPoint" refType="ctrX" refFor="ch" refForName="ConnectLine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b" for="ch" forName="DropPinPlaceHolder" refType="h"/>
                        <dgm:constr type="l" for="ch" forName="DropPinPlaceHolder" refType="w" fact="0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h" fact="0.728"/>
                        <dgm:constr type="t" for="ch" forName="L1TextContainer" refType="h" fact="0.55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b" for="ch" forName="L2TextContainer" refType="b" refFor="ch" refForName="DropPinPlaceHolder"/>
                        <dgm:constr type="t" for="ch" forName="L2TextContainer" refType="h" fact="0.728"/>
                        <dgm:constr type="w" for="ch" forName="ConnectLine"/>
                        <dgm:constr type="ctrX" for="ch" forName="ConnectLine" refType="ctrX" refFor="ch" refForName="DropPinPlaceHolder"/>
                        <dgm:constr type="t" for="ch" forName="ConnectLine" refType="h" fact="0.5"/>
                        <dgm:constr type="b" for="ch" forName="ConnectLine" refType="b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"/>
                      </dgm:constrLst>
                    </dgm:else>
                  </dgm:choose>
                </dgm:if>
                <dgm:else name="CaseForLayoutDirectionRTL">
                  <dgm:choose name="CaseForPlacingNodesAboveAndBelowDividerRTL">
                    <dgm:if name="CaseForPlacingNodeAboveDividerRTL" axis="self" ptType="node" func="posOdd" op="equ" val="1">
                      <dgm:constrLst>
                        <dgm:constr type="w" for="ch" forName="ConnectorPoint" refType="h" refFor="ch" refForName="DropPinPlaceHolder" fact="0.23"/>
                        <dgm:constr type="h" for="ch" forName="ConnectorPoint" refType="h" refFor="ch" refForName="DropPinPlaceHolder" fact="0.23"/>
                        <dgm:constr type="ctrX" for="ch" forName="ConnectorPoint" refType="ctrX" refFor="ch" refForName="DropPinPlaceHolder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t" for="ch" forName="DropPinPlaceHolder" refType="h" fact="0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t" for="ch" forName="L2TextContainer" refType="h" fact="0.178"/>
                        <dgm:constr type="b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t" for="ch" forName="L1TextContainer" refType="h" fact="0.01"/>
                        <dgm:constr type="b" for="ch" forName="L1TextContainer" refType="h" fact="0.178"/>
                        <dgm:constr type="w" for="ch" forName="ConnectLine"/>
                        <dgm:constr type="ctrX" for="ch" forName="ConnectLine" refType="ctrX" refFor="ch" refForName="DropPinPlaceHolder"/>
                        <dgm:constr type="b" for="ch" forName="ConnectLine" refType="h" fact="0.5"/>
                        <dgm:constr type="t" for="ch" forName="ConnectLine" refType="b" refFor="ch" refForName="DropPinPlaceHolder" fact="0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.5"/>
                      </dgm:constrLst>
                    </dgm:if>
                    <dgm:else name="CaseForPlacingNodeBelowDividerRTL">
                      <dgm:constrLst>
                        <dgm:constr type="w" for="ch" forName="ConnectorPoint" refType="h" refFor="ch" refForName="DropPinPlaceHolder" fact="0.23"/>
                        <dgm:constr type="h" for="ch" forName="ConnectorPoint" refType="h" refFor="ch" refForName="DropPinPlaceHolder" fact="0.23"/>
                        <dgm:constr type="ctrX" for="ch" forName="ConnectorPoint" refType="ctrX" refFor="ch" refForName="DropPinPlaceHolder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b" for="ch" forName="DropPinPlaceHolder" refType="h"/>
                        <dgm:constr type="l" for="ch" forName="DropPinPlaceHolder" refType="w" fact="0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h" fact="0.728"/>
                        <dgm:constr type="t" for="ch" forName="L1TextContainer" refType="h" fact="0.55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b" for="ch" forName="L2TextContainer" refType="b" refFor="ch" refForName="DropPinPlaceHolder"/>
                        <dgm:constr type="t" for="ch" forName="L2TextContainer" refType="h" fact="0.728"/>
                        <dgm:constr type="w" for="ch" forName="ConnectLine"/>
                        <dgm:constr type="ctrX" for="ch" forName="ConnectLine" refType="ctrX" refFor="ch" refForName="DropPinPlaceHolder"/>
                        <dgm:constr type="t" for="ch" forName="ConnectLine" refType="h" fact="0.5"/>
                        <dgm:constr type="b" for="ch" forName="ConnectLine" refType="b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"/>
                      </dgm:constrLst>
                    </dgm:else>
                  </dgm:choose>
                </dgm:else>
              </dgm:choose>
              <dgm:layoutNode name="ConnectorPoint" styleLbl="lnNode1" moveWith="ConnectLine">
                <dgm:alg type="sp"/>
                <dgm:shape xmlns:r="http://schemas.openxmlformats.org/officeDocument/2006/relationships" type="ellipse" r:blip="" zOrderOff="10">
                  <dgm:adjLst/>
                  <dgm:extLst>
                    <a:ext uri="{B698B0E9-8C71-41B9-8309-B3DCBF30829C}">
                      <dgm1612:spPr xmlns:dgm1612="http://schemas.microsoft.com/office/drawing/2016/12/diagram">
                        <a:ln w="6350"/>
                      </dgm1612:spPr>
                    </a:ext>
                  </dgm:extLst>
                </dgm:shape>
                <dgm:presOf/>
                <dgm:constrLst>
                  <dgm:constr type="w" refType="h" op="equ"/>
                </dgm:constrLst>
              </dgm:layoutNode>
              <dgm:layoutNode name="DropPinPlaceHolder">
                <dgm:alg type="composite"/>
                <dgm:shape xmlns:r="http://schemas.openxmlformats.org/officeDocument/2006/relationships" r:blip="">
                  <dgm:adjLst/>
                </dgm:shape>
                <dgm:constrLst>
                  <dgm:constr type="w" for="ch" forName="DropPin" refType="w" fact="0"/>
                  <dgm:constr type="h" for="ch" forName="DropPin" refType="h" fact="0"/>
                  <dgm:constr type="ctrX" for="ch" forName="DropPin" refType="w" fact="0"/>
                  <dgm:constr type="ctrY" for="ch" forName="DropPin" refType="h" fact="0"/>
                  <dgm:constr type="w" for="ch" forName="Ellipse" refType="w" refFor="ch" refForName="DropPin" fact="0"/>
                  <dgm:constr type="h" for="ch" forName="Ellipse" refType="w" refFor="ch" refForName="DropPin" fact="0"/>
                  <dgm:constr type="ctrX" for="ch" forName="Ellipse" refType="ctrX" refFor="ch" refForName="DropPin" fact="0"/>
                  <dgm:constr type="ctrY" for="ch" forName="Ellipse" refType="ctrY" refFor="ch" refForName="DropPin" fact="0"/>
                </dgm:constrLst>
                <dgm:layoutNode name="DropPin" styleLbl="alignNode1">
                  <dgm:alg type="sp"/>
                  <dgm:choose name="CaseForPlacingTearDropAboveAndBelowDivider">
                    <dgm:if name="CaseForPlacingTearDropAboveDivider" axis="self" ptType="node" func="posOdd" op="equ" val="1">
                      <dgm:shape xmlns:r="http://schemas.openxmlformats.org/officeDocument/2006/relationships" rot="135" type="teardrop" r:blip="">
                        <dgm:adjLst>
                          <dgm:adj idx="1" val="1.15"/>
                        </dgm:adjLst>
                      </dgm:shape>
                    </dgm:if>
                    <dgm:else name="CaseForPlacingTearDropBelowDivider">
                      <dgm:shape xmlns:r="http://schemas.openxmlformats.org/officeDocument/2006/relationships" rot="-45" type="teardrop" r:blip="">
                        <dgm:adjLst>
                          <dgm:adj idx="1" val="1.15"/>
                        </dgm:adjLst>
                      </dgm:shape>
                    </dgm:else>
                  </dgm:choose>
                  <dgm:presOf/>
                  <dgm:constrLst/>
                </dgm:layoutNode>
                <dgm:layoutNode name="Ellipse" styleLbl="fgAcc1" moveWith="DropPin">
                  <dgm:alg type="sp"/>
                  <dgm:shape xmlns:r="http://schemas.openxmlformats.org/officeDocument/2006/relationships" type="ellipse" r:blip="">
                    <dgm:adjLst/>
                    <dgm:extLst>
                      <a:ext uri="{B698B0E9-8C71-41B9-8309-B3DCBF30829C}">
                        <dgm1612:spPr xmlns:dgm1612="http://schemas.microsoft.com/office/drawing/2016/12/diagram">
                          <a:ln>
                            <a:noFill/>
                          </a:ln>
                        </dgm1612:spPr>
                      </a:ext>
                    </dgm:extLst>
                  </dgm:shape>
                  <dgm:presOf/>
                  <dgm:constrLst/>
                </dgm:layoutNode>
              </dgm:layoutNode>
              <dgm:layoutNode name="L2TextContainer" styleLbl="revTx" moveWith="L1TextContainer">
                <dgm:varLst>
                  <dgm:bulletEnabled val="1"/>
                </dgm:varLst>
                <dgm:choose name="casesForTxtDirLogic">
                  <dgm:if name="Name77" axis="self" ptType="node" func="posOdd" op="equ" val="1">
                    <dgm:alg type="tx">
                      <dgm:param type="txAnchorVert" val="t"/>
                      <dgm:param type="parTxLTRAlign" val="l"/>
                      <dgm:param type="parTxRTLAlign" val="l"/>
                      <dgm:param type="txAnchorVertCh" val="t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/>
                      <dgm:constr type="tMarg"/>
                      <dgm:constr type="bMarg"/>
                    </dgm:constrLst>
                  </dgm:if>
                  <dgm:else name="Name88">
                    <dgm:alg type="tx">
                      <dgm:param type="txAnchorVert" val="t"/>
                      <dgm:param type="parTxLTRAlign" val="l"/>
                      <dgm:param type="parTxRTLAlign" val="l"/>
                      <dgm:param type="txAnchorVertCh" val="t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/>
                      <dgm:constr type="tMarg"/>
                      <dgm:constr type="bMarg"/>
                    </dgm:constrLst>
                  </dgm:else>
                </dgm:choose>
                <dgm:shape xmlns:r="http://schemas.openxmlformats.org/officeDocument/2006/relationships" type="rect" r:blip="">
                  <dgm:adjLst/>
                </dgm:shape>
                <dgm:presOf axis="des" ptType="node"/>
                <dgm:ruleLst>
                  <dgm:rule type="primFontSz" val="5" fact="NaN" max="NaN"/>
                </dgm:ruleLst>
              </dgm:layoutNode>
              <dgm:layoutNode name="L1TextContainer" styleLbl="alignNode1">
                <dgm:varLst>
                  <dgm:chMax val="1"/>
                  <dgm:chPref val="1"/>
                  <dgm:bulletEnabled val="1"/>
                </dgm:varLst>
                <dgm:alg type="tx">
                  <dgm:param type="txAnchorVert" val="mid"/>
                  <dgm:param type="parTxLTRAlign" val="l"/>
                  <dgm:param type="parTxRTLAlign" val="l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  <dgm:layoutNode name="ConnectLine" styleLbl="sibTrans1D1">
                <dgm:alg type="sp"/>
                <dgm:shape xmlns:r="http://schemas.openxmlformats.org/officeDocument/2006/relationships" type="line" r:blip="">
                  <dgm:adjLst/>
                </dgm:shape>
                <dgm:presOf/>
                <dgm:constrLst/>
              </dgm:layoutNode>
              <dgm:layoutNode name="EmptyPlaceHolder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</dgm:layoutNode>
            </dgm:layoutNode>
            <dgm:forEach name="Name28" axis="followSib" ptType="sibTrans" cnt="1">
              <dgm:layoutNode name="spaceBetweenRectangles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forEach>
          </dgm:forEach>
        </dgm:else>
      </dgm:choose>
    </dgm:layoutNode>
  </dgm:layoutNode>
  <dgm:extLst>
    <a:ext uri="{68A01E43-0DF5-4B5B-8FA6-DAF915123BFB}">
      <dgm1612:lstStyle xmlns:dgm1612="http://schemas.microsoft.com/office/drawing/2016/12/diagram">
        <a:lvl1pPr>
          <a:defRPr b="1"/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24/3/layout/SimpleTimelineDefaultVariant">
  <dgm:title val="Simple Timeline"/>
  <dgm:desc val="Displays events in chronological order. Each event should have a date or name up to medium length and the option to add a description that can be medium or a bit longer in length."/>
  <dgm:catLst>
    <dgm:cat type="timeline" pri="500"/>
    <dgm:cat type="process" pri="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">
    <dgm:varLst>
      <dgm:chMax/>
      <dgm:chPref/>
      <dgm:animLvl val="lvl"/>
    </dgm:varLst>
    <dgm:alg type="composite"/>
    <dgm:shape xmlns:r="http://schemas.openxmlformats.org/officeDocument/2006/relationships" r:blip="">
      <dgm:adjLst/>
    </dgm:shape>
    <dgm:constrLst>
      <dgm:constr type="w" for="ch" forName="divider" refType="w"/>
      <dgm:constr type="h" for="ch" forName="divider"/>
      <dgm:constr type="ctrY" for="ch" forName="divider" refType="h" fact="0.5"/>
      <dgm:constr type="l" for="ch" forName="divider"/>
      <dgm:constr type="w" for="ch" forName="nodes" refType="w"/>
      <dgm:constr type="h" for="ch" forName="nodes" refType="h" fact="0.8"/>
      <dgm:constr type="ctrY" for="ch" forName="nodes" refType="h" fact="0.5"/>
    </dgm:constrLst>
    <dgm:layoutNode name="divider" styleLbl="alignAcc1">
      <dgm:alg type="sp"/>
      <dgm:choose name="ArrowShape">
        <dgm:if name="ArrowShapeLTR" func="var" arg="dir" op="equ" val="norm">
          <dgm:shape xmlns:r="http://schemas.openxmlformats.org/officeDocument/2006/relationships" type="line" r:blip="" zOrderOff="-1">
            <dgm:adjLst/>
            <dgm:extLst>
              <a:ext uri="{B698B0E9-8C71-41B9-8309-B3DCBF30829C}">
                <dgm1612:spPr xmlns:dgm1612="http://schemas.microsoft.com/office/drawing/2016/12/diagram">
                  <a:ln w="12050">
                    <a:solidFill>
                      <a:srgbClr val="000000"/>
                    </a:solidFill>
                    <a:tailEnd type="arrow" w="med" len="med"/>
                  </a:ln>
                </dgm1612:spPr>
              </a:ext>
            </dgm:extLst>
          </dgm:shape>
        </dgm:if>
        <dgm:else name="ArrowShapeRTL">
          <dgm:shape xmlns:r="http://schemas.openxmlformats.org/officeDocument/2006/relationships" type="line" r:blip="" zOrderOff="-1">
            <dgm:adjLst/>
            <dgm:extLst>
              <a:ext uri="{B698B0E9-8C71-41B9-8309-B3DCBF30829C}">
                <dgm1612:spPr xmlns:dgm1612="http://schemas.microsoft.com/office/drawing/2016/12/diagram">
                  <a:ln>
                    <a:solidFill>
                      <a:srgbClr val="000000"/>
                    </a:solidFill>
                    <a:headEnd type="arrow" w="med" len="med"/>
                  </a:ln>
                </dgm1612:spPr>
              </a:ext>
            </dgm:extLst>
          </dgm:shape>
        </dgm:else>
      </dgm:choose>
      <dgm:presOf/>
      <dgm:constrLst/>
      <dgm:ruleLst/>
    </dgm:layoutNode>
    <dgm:layoutNode name="nodes">
      <dgm:varLst>
        <dgm:chMax/>
        <dgm:chPref/>
        <dgm:animLvl val="lvl"/>
      </dgm:varLst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constrLst>
        <dgm:constr type="primFontSz" for="des" forName="L1TextContainer" val="20"/>
        <dgm:constr type="primFontSz" for="des" forName="L2TextContainer" refType="primFontSz" refFor="des" refForName="L1TextContainer" op="equ" fact="0.75"/>
        <dgm:constr type="w" for="ch" forName="composite" refType="w"/>
        <dgm:constr type="h" for="ch" forName="composite" refType="h"/>
        <dgm:constr type="w" for="ch" forName="spaceBetweenRectangles" refType="w" refFor="ch" refForName="composite" fact="-0.5"/>
        <dgm:constr type="w" for="ch" ptType="sibTrans" op="equ"/>
        <dgm:constr type="primFontSz" for="des" forName="L1TextContainer" op="equ"/>
        <dgm:constr type="primFontSz" for="des" forName="L2TextContainer" op="equ"/>
        <dgm:constr type="primFontSz" for="des" forName="L1TextContainer1" val="20"/>
        <dgm:constr type="primFontSz" for="des" forName="L2TextContainer1" refType="primFontSz" refFor="des" refForName="L1TextContainer1" op="equ" fact="0.75"/>
        <dgm:constr type="w" for="ch" forName="composite1" refType="w"/>
        <dgm:constr type="h" for="ch" forName="composite1" refType="h"/>
        <dgm:constr type="w" for="ch" forName="spaceBetweenRectangles1" refType="w" refFor="ch" refForName="composite1" fact="0.28"/>
        <dgm:constr type="primFontSz" for="des" forName="L1TextContainer1" op="equ"/>
        <dgm:constr type="primFontSz" for="des" forName="L2TextContainer1" op="equ"/>
      </dgm:constrLst>
      <dgm:choose name="LayoutBasedOnCountOfNodes">
        <dgm:if name="LessThanOrEqualToTwoNodes" axis="ch" ptType="node" func="cnt" op="lte" val="2">
          <dgm:forEach name="nodesForEach1" axis="ch" ptType="node">
            <dgm:layoutNode name="composite1">
              <dgm:alg type="composite"/>
              <dgm:shape xmlns:r="http://schemas.openxmlformats.org/officeDocument/2006/relationships" r:blip="">
                <dgm:adjLst/>
              </dgm:shape>
              <dgm:choose name="CaseForLayoutDirection1">
                <dgm:if name="CaseForLayoutDirectionLTR1" func="var" arg="dir" op="equ" val="norm">
                  <dgm:choose name="CaseForPlacingNodesAboveAndBelowDividerLTR1">
                    <dgm:if name="CaseForPlacingNodeAboveDividerLTR1" axis="self" ptType="node" func="posOdd" op="equ" val="1">
                      <dgm:constrLst>
                        <dgm:constr type="w" for="ch" forName="ConnectorPoint1" refType="h" refFor="ch" refForName="DropPinPlaceHolder1" fact="0.23"/>
                        <dgm:constr type="h" for="ch" forName="ConnectorPoint1" refType="h" refFor="ch" refForName="DropPinPlaceHolder1" fact="0.23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t" for="ch" forName="DropPinPlaceHolder1" refType="h" fact="0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t" for="ch" forName="L2TextContainer1" refType="h" fact="0.178"/>
                        <dgm:constr type="b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t" for="ch" forName="L1TextContainer1" refType="h" fact="0.01"/>
                        <dgm:constr type="b" for="ch" forName="L1TextContainer1" refType="h" fact="0.178"/>
                        <dgm:constr type="w" for="ch" forName="ConnectLine1"/>
                        <dgm:constr type="ctrX" for="ch" forName="ConnectLine1" refType="ctrX" refFor="ch" refForName="DropPinPlaceHolder1"/>
                        <dgm:constr type="b" for="ch" forName="ConnectLine1" refType="h" fact="0.5"/>
                        <dgm:constr type="t" for="ch" forName="ConnectLine1" refType="b" refFor="ch" refForName="DropPinPlaceHolder1" fact="0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.5"/>
                      </dgm:constrLst>
                    </dgm:if>
                    <dgm:else name="CaseForPlacingNodeBelowDividerLTR1">
                      <dgm:constrLst>
                        <dgm:constr type="w" for="ch" forName="ConnectorPoint1" refType="h" refFor="ch" refForName="DropPinPlaceHolder1" fact="0.23"/>
                        <dgm:constr type="h" for="ch" forName="ConnectorPoint1" refType="h" refFor="ch" refForName="DropPinPlaceHolder1" fact="0.23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b" for="ch" forName="DropPinPlaceHolder1" refType="h"/>
                        <dgm:constr type="l" for="ch" forName="DropPinPlaceHolder1" refType="w" fact="0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h" fact="0.728"/>
                        <dgm:constr type="t" for="ch" forName="L1TextContainer1" refType="h" fact="0.55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b" for="ch" forName="L2TextContainer1" refType="b" refFor="ch" refForName="DropPinPlaceHolder1"/>
                        <dgm:constr type="t" for="ch" forName="L2TextContainer1" refType="h" fact="0.728"/>
                        <dgm:constr type="w" for="ch" forName="ConnectLine1"/>
                        <dgm:constr type="ctrX" for="ch" forName="ConnectLine1" refType="ctrX" refFor="ch" refForName="DropPinPlaceHolder1"/>
                        <dgm:constr type="t" for="ch" forName="ConnectLine1" refType="h" fact="0.5"/>
                        <dgm:constr type="b" for="ch" forName="ConnectLine1" refType="b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"/>
                      </dgm:constrLst>
                    </dgm:else>
                  </dgm:choose>
                </dgm:if>
                <dgm:else name="CaseForLayoutDirectionRTL1">
                  <dgm:choose name="CaseForPlacingNodesAboveAndBelowDividerRTL1">
                    <dgm:if name="CaseForPlacingNodeAboveDividerRTL1" axis="self" ptType="node" func="posOdd" op="equ" val="1">
                      <dgm:constrLst>
                        <dgm:constr type="w" for="ch" forName="ConnectorPoint1" refType="h" refFor="ch" refForName="DropPinPlaceHolder1" fact="0.23"/>
                        <dgm:constr type="h" for="ch" forName="ConnectorPoint1" refType="h" refFor="ch" refForName="DropPinPlaceHolder1" fact="0.23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t" for="ch" forName="DropPinPlaceHolder1" refType="h" fact="0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t" for="ch" forName="L2TextContainer1" refType="h" fact="0.178"/>
                        <dgm:constr type="b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t" for="ch" forName="L1TextContainer1" refType="h" fact="0.01"/>
                        <dgm:constr type="b" for="ch" forName="L1TextContainer1" refType="h" fact="0.178"/>
                        <dgm:constr type="w" for="ch" forName="ConnectLine1"/>
                        <dgm:constr type="ctrX" for="ch" forName="ConnectLine1" refType="ctrX" refFor="ch" refForName="DropPinPlaceHolder1"/>
                        <dgm:constr type="b" for="ch" forName="ConnectLine1" refType="h" fact="0.5"/>
                        <dgm:constr type="t" for="ch" forName="ConnectLine1" refType="b" refFor="ch" refForName="DropPinPlaceHolder1" fact="0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.5"/>
                      </dgm:constrLst>
                    </dgm:if>
                    <dgm:else name="CaseForPlacingNodeBelowDividerRTL1">
                      <dgm:constrLst>
                        <dgm:constr type="w" for="ch" forName="ConnectorPoint1" refType="h" refFor="ch" refForName="DropPinPlaceHolder1" fact="0.23"/>
                        <dgm:constr type="h" for="ch" forName="ConnectorPoint1" refType="h" refFor="ch" refForName="DropPinPlaceHolder1" fact="0.23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b" for="ch" forName="DropPinPlaceHolder1" refType="h"/>
                        <dgm:constr type="l" for="ch" forName="DropPinPlaceHolder1" refType="w" fact="0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h" fact="0.728"/>
                        <dgm:constr type="t" for="ch" forName="L1TextContainer1" refType="h" fact="0.55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b" for="ch" forName="L2TextContainer1" refType="b" refFor="ch" refForName="DropPinPlaceHolder1"/>
                        <dgm:constr type="t" for="ch" forName="L2TextContainer1" refType="h" fact="0.728"/>
                        <dgm:constr type="w" for="ch" forName="ConnectLine1"/>
                        <dgm:constr type="ctrX" for="ch" forName="ConnectLine1" refType="ctrX" refFor="ch" refForName="DropPinPlaceHolder1"/>
                        <dgm:constr type="t" for="ch" forName="ConnectLine1" refType="h" fact="0.5"/>
                        <dgm:constr type="b" for="ch" forName="ConnectLine1" refType="b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"/>
                      </dgm:constrLst>
                    </dgm:else>
                  </dgm:choose>
                </dgm:else>
              </dgm:choose>
              <dgm:layoutNode name="ConnectorPoint1" styleLbl="lnNode1" moveWith="ConnectLine1">
                <dgm:alg type="sp"/>
                <dgm:shape xmlns:r="http://schemas.openxmlformats.org/officeDocument/2006/relationships" type="ellipse" r:blip="" zOrderOff="10">
                  <dgm:adjLst/>
                </dgm:shape>
                <dgm:presOf/>
                <dgm:constrLst>
                  <dgm:constr type="w" refType="h" op="equ"/>
                </dgm:constrLst>
              </dgm:layoutNode>
              <dgm:layoutNode name="DropPinPlaceHolder1">
                <dgm:alg type="composite"/>
                <dgm:shape xmlns:r="http://schemas.openxmlformats.org/officeDocument/2006/relationships" r:blip="">
                  <dgm:adjLst/>
                </dgm:shape>
                <dgm:constrLst>
                  <dgm:constr type="w" for="ch" forName="DropPin1" refType="w" fact="0"/>
                  <dgm:constr type="h" for="ch" forName="DropPin1" refType="h" fact="0"/>
                  <dgm:constr type="ctrX" for="ch" forName="DropPin1" refType="w" fact="0"/>
                  <dgm:constr type="ctrY" for="ch" forName="DropPin1" refType="h" fact="0"/>
                  <dgm:constr type="w" for="ch" forName="Ellipse1" refType="w" refFor="ch" refForName="DropPin1" fact="0"/>
                  <dgm:constr type="h" for="ch" forName="Ellipse1" refType="w" refFor="ch" refForName="DropPin1" fact="0"/>
                  <dgm:constr type="ctrX" for="ch" forName="Ellipse1" refType="ctrX" refFor="ch" refForName="DropPin1" fact="0"/>
                  <dgm:constr type="ctrY" for="ch" forName="Ellipse1" refType="ctrY" refFor="ch" refForName="DropPin1" fact="0"/>
                </dgm:constrLst>
                <dgm:layoutNode name="DropPin1" styleLbl="alignNode1">
                  <dgm:alg type="sp"/>
                  <dgm:choose name="CaseForPlacingTearDropAboveAndBelowDivider1">
                    <dgm:if name="CaseForPlacingTearDropAboveDivider1" axis="self" ptType="node" func="posOdd" op="equ" val="1">
                      <dgm:shape xmlns:r="http://schemas.openxmlformats.org/officeDocument/2006/relationships" rot="135" type="teardrop" r:blip="">
                        <dgm:adjLst>
                          <dgm:adj idx="1" val="1.15"/>
                        </dgm:adjLst>
                      </dgm:shape>
                    </dgm:if>
                    <dgm:else name="CaseForPlacingTearDropBelowDivider1">
                      <dgm:shape xmlns:r="http://schemas.openxmlformats.org/officeDocument/2006/relationships" rot="-45" type="teardrop" r:blip="">
                        <dgm:adjLst>
                          <dgm:adj idx="1" val="1.15"/>
                        </dgm:adjLst>
                      </dgm:shape>
                    </dgm:else>
                  </dgm:choose>
                  <dgm:presOf/>
                  <dgm:constrLst/>
                </dgm:layoutNode>
                <dgm:layoutNode name="Ellipse1" styleLbl="fgAcc1" moveWith="DropPin1">
                  <dgm:alg type="sp"/>
                  <dgm:shape xmlns:r="http://schemas.openxmlformats.org/officeDocument/2006/relationships" type="ellipse" r:blip="">
                    <dgm:adjLst/>
                    <dgm:extLst>
                      <a:ext uri="{B698B0E9-8C71-41B9-8309-B3DCBF30829C}">
                        <dgm1612:spPr xmlns:dgm1612="http://schemas.microsoft.com/office/drawing/2016/12/diagram">
                          <a:ln>
                            <a:noFill/>
                          </a:ln>
                        </dgm1612:spPr>
                      </a:ext>
                    </dgm:extLst>
                  </dgm:shape>
                  <dgm:presOf/>
                  <dgm:constrLst/>
                </dgm:layoutNode>
              </dgm:layoutNode>
              <dgm:layoutNode name="L2TextContainer1" styleLbl="revTx" moveWith="L1TextContainer">
                <dgm:varLst>
                  <dgm:bulletEnabled val="1"/>
                </dgm:varLst>
                <dgm:choose name="casesForTxtDirLogic1">
                  <dgm:if name="Name771" axis="self" ptType="node" func="posOdd" op="equ" val="1">
                    <dgm:alg type="tx">
                      <dgm:param type="txAnchorVert" val="t"/>
                      <dgm:param type="parTxLTRAlign" val="l"/>
                      <dgm:param type="parTxRTLAlign" val="l"/>
                      <dgm:param type="txAnchorVertCh" val="t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/>
                      <dgm:constr type="tMarg"/>
                      <dgm:constr type="bMarg"/>
                    </dgm:constrLst>
                  </dgm:if>
                  <dgm:else name="Name881">
                    <dgm:alg type="tx">
                      <dgm:param type="txAnchorVert" val="t"/>
                      <dgm:param type="parTxLTRAlign" val="l"/>
                      <dgm:param type="parTxRTLAlign" val="l"/>
                      <dgm:param type="txAnchorVertCh" val="t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/>
                      <dgm:constr type="tMarg"/>
                      <dgm:constr type="bMarg"/>
                    </dgm:constrLst>
                  </dgm:else>
                </dgm:choose>
                <dgm:shape xmlns:r="http://schemas.openxmlformats.org/officeDocument/2006/relationships" type="rect" r:blip="">
                  <dgm:adjLst/>
                </dgm:shape>
                <dgm:presOf axis="des" ptType="node"/>
                <dgm:ruleLst>
                  <dgm:rule type="primFontSz" val="5" fact="NaN" max="NaN"/>
                </dgm:ruleLst>
              </dgm:layoutNode>
              <dgm:layoutNode name="L1TextContainer1" styleLbl="alignNode1">
                <dgm:varLst>
                  <dgm:chMax val="1"/>
                  <dgm:chPref val="1"/>
                  <dgm:bulletEnabled val="1"/>
                </dgm:varLst>
                <dgm:alg type="tx">
                  <dgm:param type="txAnchorVert" val="mid"/>
                  <dgm:param type="parTxLTRAlign" val="l"/>
                  <dgm:param type="parTxRTLAlign" val="l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  <dgm:layoutNode name="ConnectLine1" styleLbl="sibTrans1D1">
                <dgm:alg type="sp"/>
                <dgm:shape xmlns:r="http://schemas.openxmlformats.org/officeDocument/2006/relationships" type="line" r:blip="">
                  <dgm:adjLst/>
                </dgm:shape>
                <dgm:presOf/>
                <dgm:constrLst/>
              </dgm:layoutNode>
              <dgm:layoutNode name="EmptyPlaceHolder1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</dgm:layoutNode>
            </dgm:layoutNode>
            <dgm:forEach name="Name281" axis="followSib" ptType="sibTrans" cnt="1">
              <dgm:layoutNode name="spaceBetweenRectangles1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forEach>
          </dgm:forEach>
        </dgm:if>
        <dgm:else name="MoreThanTwoNodes">
          <dgm:forEach name="nodesForEach" axis="ch" ptType="node">
            <dgm:layoutNode name="composite">
              <dgm:alg type="composite"/>
              <dgm:shape xmlns:r="http://schemas.openxmlformats.org/officeDocument/2006/relationships" r:blip="">
                <dgm:adjLst/>
              </dgm:shape>
              <dgm:choose name="CaseForLayoutDirection">
                <dgm:if name="CaseForLayoutDirectionLTR" func="var" arg="dir" op="equ" val="norm">
                  <dgm:choose name="CaseForPlacingNodesAboveAndBelowDividerLTR">
                    <dgm:if name="CaseForPlacingNodeAboveDividerLTR" axis="self" ptType="node" func="posOdd" op="equ" val="1">
                      <dgm:constrLst>
                        <dgm:constr type="w" for="ch" forName="ConnectorPoint" refType="h" refFor="ch" refForName="DropPinPlaceHolder" fact="0.23"/>
                        <dgm:constr type="h" for="ch" forName="ConnectorPoint" refType="h" refFor="ch" refForName="DropPinPlaceHolder" fact="0.23"/>
                        <dgm:constr type="ctrX" for="ch" forName="ConnectorPoint" refType="ctrX" refFor="ch" refForName="ConnectLine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t" for="ch" forName="DropPinPlaceHolder" refType="h" fact="0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t" for="ch" forName="L2TextContainer" refType="h" fact="0.178"/>
                        <dgm:constr type="b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t" for="ch" forName="L1TextContainer" refType="h" fact="0.01"/>
                        <dgm:constr type="b" for="ch" forName="L1TextContainer" refType="h" fact="0.178"/>
                        <dgm:constr type="w" for="ch" forName="ConnectLine" fact="2"/>
                        <dgm:constr type="ctrX" for="ch" forName="ConnectLine" refType="ctrX" refFor="ch" refForName="DropPinPlaceHolder"/>
                        <dgm:constr type="b" for="ch" forName="ConnectLine" refType="h" fact="0.5"/>
                        <dgm:constr type="t" for="ch" forName="ConnectLine" refType="b" refFor="ch" refForName="DropPinPlaceHolder" fact="0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.5"/>
                      </dgm:constrLst>
                    </dgm:if>
                    <dgm:else name="CaseForPlacingNodeBelowDividerLTR">
                      <dgm:constrLst>
                        <dgm:constr type="w" for="ch" forName="ConnectorPoint" refType="h" refFor="ch" refForName="DropPinPlaceHolder" fact="0.23"/>
                        <dgm:constr type="h" for="ch" forName="ConnectorPoint" refType="h" refFor="ch" refForName="DropPinPlaceHolder" fact="0.23"/>
                        <dgm:constr type="ctrX" for="ch" forName="ConnectorPoint" refType="ctrX" refFor="ch" refForName="ConnectLine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b" for="ch" forName="DropPinPlaceHolder" refType="h"/>
                        <dgm:constr type="l" for="ch" forName="DropPinPlaceHolder" refType="w" fact="0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h" fact="0.728"/>
                        <dgm:constr type="t" for="ch" forName="L1TextContainer" refType="h" fact="0.55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b" for="ch" forName="L2TextContainer" refType="b" refFor="ch" refForName="DropPinPlaceHolder"/>
                        <dgm:constr type="t" for="ch" forName="L2TextContainer" refType="h" fact="0.728"/>
                        <dgm:constr type="w" for="ch" forName="ConnectLine"/>
                        <dgm:constr type="ctrX" for="ch" forName="ConnectLine" refType="ctrX" refFor="ch" refForName="DropPinPlaceHolder"/>
                        <dgm:constr type="t" for="ch" forName="ConnectLine" refType="h" fact="0.5"/>
                        <dgm:constr type="b" for="ch" forName="ConnectLine" refType="b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"/>
                      </dgm:constrLst>
                    </dgm:else>
                  </dgm:choose>
                </dgm:if>
                <dgm:else name="CaseForLayoutDirectionRTL">
                  <dgm:choose name="CaseForPlacingNodesAboveAndBelowDividerRTL">
                    <dgm:if name="CaseForPlacingNodeAboveDividerRTL" axis="self" ptType="node" func="posOdd" op="equ" val="1">
                      <dgm:constrLst>
                        <dgm:constr type="w" for="ch" forName="ConnectorPoint" refType="h" refFor="ch" refForName="DropPinPlaceHolder" fact="0.23"/>
                        <dgm:constr type="h" for="ch" forName="ConnectorPoint" refType="h" refFor="ch" refForName="DropPinPlaceHolder" fact="0.23"/>
                        <dgm:constr type="ctrX" for="ch" forName="ConnectorPoint" refType="ctrX" refFor="ch" refForName="DropPinPlaceHolder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t" for="ch" forName="DropPinPlaceHolder" refType="h" fact="0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t" for="ch" forName="L2TextContainer" refType="h" fact="0.178"/>
                        <dgm:constr type="b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t" for="ch" forName="L1TextContainer" refType="h" fact="0.01"/>
                        <dgm:constr type="b" for="ch" forName="L1TextContainer" refType="h" fact="0.178"/>
                        <dgm:constr type="w" for="ch" forName="ConnectLine"/>
                        <dgm:constr type="ctrX" for="ch" forName="ConnectLine" refType="ctrX" refFor="ch" refForName="DropPinPlaceHolder"/>
                        <dgm:constr type="b" for="ch" forName="ConnectLine" refType="h" fact="0.5"/>
                        <dgm:constr type="t" for="ch" forName="ConnectLine" refType="b" refFor="ch" refForName="DropPinPlaceHolder" fact="0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.5"/>
                      </dgm:constrLst>
                    </dgm:if>
                    <dgm:else name="CaseForPlacingNodeBelowDividerRTL">
                      <dgm:constrLst>
                        <dgm:constr type="w" for="ch" forName="ConnectorPoint" refType="h" refFor="ch" refForName="DropPinPlaceHolder" fact="0.23"/>
                        <dgm:constr type="h" for="ch" forName="ConnectorPoint" refType="h" refFor="ch" refForName="DropPinPlaceHolder" fact="0.23"/>
                        <dgm:constr type="ctrX" for="ch" forName="ConnectorPoint" refType="ctrX" refFor="ch" refForName="DropPinPlaceHolder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b" for="ch" forName="DropPinPlaceHolder" refType="h"/>
                        <dgm:constr type="l" for="ch" forName="DropPinPlaceHolder" refType="w" fact="0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h" fact="0.728"/>
                        <dgm:constr type="t" for="ch" forName="L1TextContainer" refType="h" fact="0.55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b" for="ch" forName="L2TextContainer" refType="b" refFor="ch" refForName="DropPinPlaceHolder"/>
                        <dgm:constr type="t" for="ch" forName="L2TextContainer" refType="h" fact="0.728"/>
                        <dgm:constr type="w" for="ch" forName="ConnectLine"/>
                        <dgm:constr type="ctrX" for="ch" forName="ConnectLine" refType="ctrX" refFor="ch" refForName="DropPinPlaceHolder"/>
                        <dgm:constr type="t" for="ch" forName="ConnectLine" refType="h" fact="0.5"/>
                        <dgm:constr type="b" for="ch" forName="ConnectLine" refType="b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"/>
                      </dgm:constrLst>
                    </dgm:else>
                  </dgm:choose>
                </dgm:else>
              </dgm:choose>
              <dgm:layoutNode name="ConnectorPoint" styleLbl="lnNode1" moveWith="ConnectLine">
                <dgm:alg type="sp"/>
                <dgm:shape xmlns:r="http://schemas.openxmlformats.org/officeDocument/2006/relationships" type="ellipse" r:blip="" zOrderOff="10">
                  <dgm:adjLst/>
                  <dgm:extLst>
                    <a:ext uri="{B698B0E9-8C71-41B9-8309-B3DCBF30829C}">
                      <dgm1612:spPr xmlns:dgm1612="http://schemas.microsoft.com/office/drawing/2016/12/diagram">
                        <a:ln w="6350"/>
                      </dgm1612:spPr>
                    </a:ext>
                  </dgm:extLst>
                </dgm:shape>
                <dgm:presOf/>
                <dgm:constrLst>
                  <dgm:constr type="w" refType="h" op="equ"/>
                </dgm:constrLst>
              </dgm:layoutNode>
              <dgm:layoutNode name="DropPinPlaceHolder">
                <dgm:alg type="composite"/>
                <dgm:shape xmlns:r="http://schemas.openxmlformats.org/officeDocument/2006/relationships" r:blip="">
                  <dgm:adjLst/>
                </dgm:shape>
                <dgm:constrLst>
                  <dgm:constr type="w" for="ch" forName="DropPin" refType="w" fact="0"/>
                  <dgm:constr type="h" for="ch" forName="DropPin" refType="h" fact="0"/>
                  <dgm:constr type="ctrX" for="ch" forName="DropPin" refType="w" fact="0"/>
                  <dgm:constr type="ctrY" for="ch" forName="DropPin" refType="h" fact="0"/>
                  <dgm:constr type="w" for="ch" forName="Ellipse" refType="w" refFor="ch" refForName="DropPin" fact="0"/>
                  <dgm:constr type="h" for="ch" forName="Ellipse" refType="w" refFor="ch" refForName="DropPin" fact="0"/>
                  <dgm:constr type="ctrX" for="ch" forName="Ellipse" refType="ctrX" refFor="ch" refForName="DropPin" fact="0"/>
                  <dgm:constr type="ctrY" for="ch" forName="Ellipse" refType="ctrY" refFor="ch" refForName="DropPin" fact="0"/>
                </dgm:constrLst>
                <dgm:layoutNode name="DropPin" styleLbl="alignNode1">
                  <dgm:alg type="sp"/>
                  <dgm:choose name="CaseForPlacingTearDropAboveAndBelowDivider">
                    <dgm:if name="CaseForPlacingTearDropAboveDivider" axis="self" ptType="node" func="posOdd" op="equ" val="1">
                      <dgm:shape xmlns:r="http://schemas.openxmlformats.org/officeDocument/2006/relationships" rot="135" type="teardrop" r:blip="">
                        <dgm:adjLst>
                          <dgm:adj idx="1" val="1.15"/>
                        </dgm:adjLst>
                      </dgm:shape>
                    </dgm:if>
                    <dgm:else name="CaseForPlacingTearDropBelowDivider">
                      <dgm:shape xmlns:r="http://schemas.openxmlformats.org/officeDocument/2006/relationships" rot="-45" type="teardrop" r:blip="">
                        <dgm:adjLst>
                          <dgm:adj idx="1" val="1.15"/>
                        </dgm:adjLst>
                      </dgm:shape>
                    </dgm:else>
                  </dgm:choose>
                  <dgm:presOf/>
                  <dgm:constrLst/>
                </dgm:layoutNode>
                <dgm:layoutNode name="Ellipse" styleLbl="fgAcc1" moveWith="DropPin">
                  <dgm:alg type="sp"/>
                  <dgm:shape xmlns:r="http://schemas.openxmlformats.org/officeDocument/2006/relationships" type="ellipse" r:blip="">
                    <dgm:adjLst/>
                    <dgm:extLst>
                      <a:ext uri="{B698B0E9-8C71-41B9-8309-B3DCBF30829C}">
                        <dgm1612:spPr xmlns:dgm1612="http://schemas.microsoft.com/office/drawing/2016/12/diagram">
                          <a:ln>
                            <a:noFill/>
                          </a:ln>
                        </dgm1612:spPr>
                      </a:ext>
                    </dgm:extLst>
                  </dgm:shape>
                  <dgm:presOf/>
                  <dgm:constrLst/>
                </dgm:layoutNode>
              </dgm:layoutNode>
              <dgm:layoutNode name="L2TextContainer" styleLbl="revTx" moveWith="L1TextContainer">
                <dgm:varLst>
                  <dgm:bulletEnabled val="1"/>
                </dgm:varLst>
                <dgm:choose name="casesForTxtDirLogic">
                  <dgm:if name="Name77" axis="self" ptType="node" func="posOdd" op="equ" val="1">
                    <dgm:alg type="tx">
                      <dgm:param type="txAnchorVert" val="t"/>
                      <dgm:param type="parTxLTRAlign" val="l"/>
                      <dgm:param type="parTxRTLAlign" val="l"/>
                      <dgm:param type="txAnchorVertCh" val="t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/>
                      <dgm:constr type="tMarg"/>
                      <dgm:constr type="bMarg"/>
                    </dgm:constrLst>
                  </dgm:if>
                  <dgm:else name="Name88">
                    <dgm:alg type="tx">
                      <dgm:param type="txAnchorVert" val="t"/>
                      <dgm:param type="parTxLTRAlign" val="l"/>
                      <dgm:param type="parTxRTLAlign" val="l"/>
                      <dgm:param type="txAnchorVertCh" val="t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/>
                      <dgm:constr type="tMarg"/>
                      <dgm:constr type="bMarg"/>
                    </dgm:constrLst>
                  </dgm:else>
                </dgm:choose>
                <dgm:shape xmlns:r="http://schemas.openxmlformats.org/officeDocument/2006/relationships" type="rect" r:blip="">
                  <dgm:adjLst/>
                </dgm:shape>
                <dgm:presOf axis="des" ptType="node"/>
                <dgm:ruleLst>
                  <dgm:rule type="primFontSz" val="5" fact="NaN" max="NaN"/>
                </dgm:ruleLst>
              </dgm:layoutNode>
              <dgm:layoutNode name="L1TextContainer" styleLbl="alignNode1">
                <dgm:varLst>
                  <dgm:chMax val="1"/>
                  <dgm:chPref val="1"/>
                  <dgm:bulletEnabled val="1"/>
                </dgm:varLst>
                <dgm:alg type="tx">
                  <dgm:param type="txAnchorVert" val="mid"/>
                  <dgm:param type="parTxLTRAlign" val="l"/>
                  <dgm:param type="parTxRTLAlign" val="l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  <dgm:layoutNode name="ConnectLine" styleLbl="sibTrans1D1">
                <dgm:alg type="sp"/>
                <dgm:shape xmlns:r="http://schemas.openxmlformats.org/officeDocument/2006/relationships" type="line" r:blip="">
                  <dgm:adjLst/>
                </dgm:shape>
                <dgm:presOf/>
                <dgm:constrLst/>
              </dgm:layoutNode>
              <dgm:layoutNode name="EmptyPlaceHolder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</dgm:layoutNode>
            </dgm:layoutNode>
            <dgm:forEach name="Name28" axis="followSib" ptType="sibTrans" cnt="1">
              <dgm:layoutNode name="spaceBetweenRectangles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forEach>
          </dgm:forEach>
        </dgm:else>
      </dgm:choose>
    </dgm:layoutNode>
  </dgm:layoutNode>
  <dgm:extLst>
    <a:ext uri="{68A01E43-0DF5-4B5B-8FA6-DAF915123BFB}">
      <dgm1612:lstStyle xmlns:dgm1612="http://schemas.microsoft.com/office/drawing/2016/12/diagram">
        <a:lvl1pPr>
          <a:defRPr b="1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17AA92E-8238-AEC3-6A7F-0F0B3F625CD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0B6F46-D40F-9012-060E-3E9360F9E98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67330E-98A0-4238-9FE2-5D22E41A3321}" type="datetimeFigureOut">
              <a:rPr lang="en-US" smtClean="0"/>
              <a:t>3/16/2026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95BDABA-0EF6-A9AD-B416-6AD39EC2B58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F36081-2034-7E87-9CCA-CD9D9FA929C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C5761E-35E6-44B3-8E99-E1FC8922F1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23923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229FB6-1073-4609-B218-30F5FD866F16}" type="datetimeFigureOut">
              <a:rPr lang="en-US" smtClean="0"/>
              <a:t>3/16/2026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B04928-3A3B-4A5C-810B-19C397AAFB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9284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B04928-3A3B-4A5C-810B-19C397AAFB3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2357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B04928-3A3B-4A5C-810B-19C397AAFB3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4916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0C5741-514B-6F14-3E3E-DDEF144583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4A1D1D5-20D8-3BB9-50E0-BBC2E7FA13F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D2BA034-2C6B-14E6-635D-DD52B38C80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4078A0-4129-4DA6-45BB-05C554A426F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B04928-3A3B-4A5C-810B-19C397AAFB3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7031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3FC169-F2B3-E863-A9ED-D40A2C0F39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D6DEAA1-CE74-151C-6E9F-883A77852C2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3DB9A7A-A90A-8BD8-063E-1106FA011C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39475E-4033-0E60-E324-01D9DFCF4B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B04928-3A3B-4A5C-810B-19C397AAFB3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3874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Mis </a:t>
            </a:r>
            <a:r>
              <a:rPr lang="en-US" dirty="0" err="1"/>
              <a:t>vahe</a:t>
            </a:r>
            <a:r>
              <a:rPr lang="en-US" dirty="0"/>
              <a:t> on </a:t>
            </a:r>
            <a:r>
              <a:rPr lang="en-US" dirty="0" err="1"/>
              <a:t>päikesepaneelidel</a:t>
            </a:r>
            <a:r>
              <a:rPr lang="en-US" dirty="0"/>
              <a:t> </a:t>
            </a:r>
            <a:r>
              <a:rPr lang="en-US" dirty="0" err="1"/>
              <a:t>katusel</a:t>
            </a:r>
            <a:r>
              <a:rPr lang="en-US" dirty="0"/>
              <a:t> ja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B04928-3A3B-4A5C-810B-19C397AAFB3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6030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B04928-3A3B-4A5C-810B-19C397AAFB3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4134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sv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sv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sv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sv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sv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svg"/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svg"/><Relationship Id="rId1" Type="http://schemas.openxmlformats.org/officeDocument/2006/relationships/slideMaster" Target="../slideMasters/slideMaster6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svg"/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svg"/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svg"/><Relationship Id="rId1" Type="http://schemas.openxmlformats.org/officeDocument/2006/relationships/slideMaster" Target="../slideMasters/slideMaster7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svg"/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svg"/><Relationship Id="rId1" Type="http://schemas.openxmlformats.org/officeDocument/2006/relationships/slideMaster" Target="../slideMasters/slideMaster7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svg"/><Relationship Id="rId1" Type="http://schemas.openxmlformats.org/officeDocument/2006/relationships/slideMaster" Target="../slideMasters/slideMaster7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svg"/><Relationship Id="rId1" Type="http://schemas.openxmlformats.org/officeDocument/2006/relationships/slideMaster" Target="../slideMasters/slideMaster8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svg"/><Relationship Id="rId1" Type="http://schemas.openxmlformats.org/officeDocument/2006/relationships/slideMaster" Target="../slideMasters/slideMaster8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svg"/><Relationship Id="rId1" Type="http://schemas.openxmlformats.org/officeDocument/2006/relationships/slideMaster" Target="../slideMasters/slideMaster8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svg"/><Relationship Id="rId1" Type="http://schemas.openxmlformats.org/officeDocument/2006/relationships/slideMaster" Target="../slideMasters/slideMaster8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073920-6593-CE28-436F-CE42FA7906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850088-1A37-2655-5AEA-0F2CEF34D3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t-E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3F74D6-2B56-F1B8-C265-7AB21A909A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8EF81-E3A7-4BAD-93B7-C512F456ACEE}" type="datetimeFigureOut">
              <a:rPr lang="et-EE" smtClean="0"/>
              <a:t>16.03.2026</a:t>
            </a:fld>
            <a:endParaRPr lang="et-E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79D060-5DAD-5A82-2142-B0B34F2346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EA9C36-FADC-BFE0-0AE0-A19CB49805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4D70D-A341-4336-A4D1-89BD3FD126BC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598460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3E700F-3BFB-AE11-5F35-985B3D1123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6E464C-29ED-7470-D518-D8E62BB08A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574E68-253D-B46A-3C89-21781E4182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8EF81-E3A7-4BAD-93B7-C512F456ACEE}" type="datetimeFigureOut">
              <a:rPr lang="et-EE" smtClean="0"/>
              <a:t>16.03.2026</a:t>
            </a:fld>
            <a:endParaRPr lang="et-E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429A7F-4824-307A-B207-F6EB55C24D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EEB8A0-840A-6FF5-5A57-A50E6A709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4D70D-A341-4336-A4D1-89BD3FD126BC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9961660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95E235E-DCC8-38A5-3CEA-5F07E3AAC7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DE7F78-8E5A-C0BE-E1EF-8C1690AF7B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77A35D-5DC8-7C0B-EA85-BF26118144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8EF81-E3A7-4BAD-93B7-C512F456ACEE}" type="datetimeFigureOut">
              <a:rPr lang="et-EE" smtClean="0"/>
              <a:t>16.03.2026</a:t>
            </a:fld>
            <a:endParaRPr lang="et-E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88279C-C14D-C4E2-1FD8-8ABFDE4C7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FE301F-E4AF-71E8-B3EE-A62C52F1F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4D70D-A341-4336-A4D1-89BD3FD126BC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1430752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A2902185-85CA-6113-30BA-1DBCD4C1696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783172" y="2051166"/>
            <a:ext cx="3248192" cy="4011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2622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phic 16">
            <a:extLst>
              <a:ext uri="{FF2B5EF4-FFF2-40B4-BE49-F238E27FC236}">
                <a16:creationId xmlns:a16="http://schemas.microsoft.com/office/drawing/2014/main" id="{4C9BA4BD-2F8E-1B3F-BB35-3E5AFE180AD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783171" y="2079238"/>
            <a:ext cx="3288877" cy="3992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20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A717988A-1D61-D6DB-954E-A98AF4E9F56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746692" y="2063870"/>
            <a:ext cx="3224150" cy="3998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3592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W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D8FBD10E-DD1B-BBD8-B6B8-49FE889DEEC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791895" y="2065335"/>
            <a:ext cx="3042946" cy="3988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7648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18039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EFF77F18-70D7-2B3F-ECB9-5FE3176C597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783172" y="2051166"/>
            <a:ext cx="3248192" cy="4011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2893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B5AA5F02-A1FC-F12D-13C6-39EF335E6E1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783171" y="2079238"/>
            <a:ext cx="3288877" cy="3992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5016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9DB5A2E5-B49D-B4E8-F4C1-0AE0D39DCC1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746692" y="2063870"/>
            <a:ext cx="3224150" cy="3998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1745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38785B-92C4-006E-F9D4-7631D6EB40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5079A6-A6EF-C98F-3B8B-9899600DD4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180743-6482-1D5A-35A6-74018B2AEE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8EF81-E3A7-4BAD-93B7-C512F456ACEE}" type="datetimeFigureOut">
              <a:rPr lang="et-EE" smtClean="0"/>
              <a:t>16.03.2026</a:t>
            </a:fld>
            <a:endParaRPr lang="et-E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A6212D-6673-8DF0-74FA-FD85293C1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17E515-BEFE-D3EC-45D2-716668FB1F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4D70D-A341-4336-A4D1-89BD3FD126BC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1192012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W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D0D8F29C-127A-75D6-4AB8-3D2119AF4FF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791895" y="2065335"/>
            <a:ext cx="3042946" cy="3988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8782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67284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1555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41524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C57C7900-3FAD-1EBF-CF53-FF872EC1E87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64003" y="6225664"/>
            <a:ext cx="3312911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7948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2A07E979-3AE2-2474-BCC9-2D69A883357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64003" y="6225664"/>
            <a:ext cx="3457895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17509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3FD9E16D-1E54-6958-CECF-8E3626937C6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64003" y="6225664"/>
            <a:ext cx="3476571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6791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W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2469DED9-4DCE-E56E-2BFC-A6912C132F4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64003" y="6225664"/>
            <a:ext cx="3422609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697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55C77497-D6AB-38E7-5866-2A60A23B47D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64003" y="6225664"/>
            <a:ext cx="3312911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53173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9BAA9234-2388-27AF-4CF2-92D0E893206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64003" y="6225664"/>
            <a:ext cx="3457895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0806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6DB8B0-A753-FF21-12B5-041C605729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CE3DA6-0669-05D3-32DE-467A9AC172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FD635D-3931-C0A7-6141-EE74FB5AD5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8EF81-E3A7-4BAD-93B7-C512F456ACEE}" type="datetimeFigureOut">
              <a:rPr lang="et-EE" smtClean="0"/>
              <a:t>16.03.2026</a:t>
            </a:fld>
            <a:endParaRPr lang="et-E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E73FC4-E6E4-D88D-7CC8-C5ACE5515E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5310D6-299D-40DB-3577-783999A24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4D70D-A341-4336-A4D1-89BD3FD126BC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16055240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F24D62AF-C973-7EC4-242A-F604026BA8B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64003" y="6225664"/>
            <a:ext cx="3476571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10536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W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D45F33DC-FA45-145C-7A08-5516C3AC939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64003" y="6225664"/>
            <a:ext cx="3422609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98019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A32D45BE-DAB1-B70F-91CB-B0AE5DEEA43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605930" y="4918425"/>
            <a:ext cx="1296000" cy="1600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20553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F479B43F-BB4A-E7AA-6DC0-F1D011F6817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605930" y="4918425"/>
            <a:ext cx="1318248" cy="1600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17943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E7376285-67E0-97FB-BAC0-14EEE2F30AA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605930" y="4918424"/>
            <a:ext cx="1290496" cy="16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54850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W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3D916546-A48B-0B65-944E-5BC13578CA4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605930" y="4918424"/>
            <a:ext cx="1221115" cy="16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6858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278095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13434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64C05-D851-A93F-09AE-31748E21B7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62C814-139D-960F-E146-E3565AF545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1633BA-E562-DC71-F995-687CB95B7E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4B5CC0-4CE9-73F4-824B-BF60810777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8EF81-E3A7-4BAD-93B7-C512F456ACEE}" type="datetimeFigureOut">
              <a:rPr lang="et-EE" smtClean="0"/>
              <a:t>16.03.2026</a:t>
            </a:fld>
            <a:endParaRPr lang="et-E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C8D68F-A353-6C23-53CF-E053C4FC42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C11269-1090-CA8B-5CE3-6D34963261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4D70D-A341-4336-A4D1-89BD3FD126BC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41154039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157996-DE57-B7CB-A798-812E8872A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56B820-C93A-7447-B5F0-6A9D131C38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DDCB9C-FC0E-D7E9-9C92-8F8FBB29DF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85868A8-F7A2-1CAC-19B7-65A7CCBAFC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9FC0B23-2351-84E4-AB72-3CD6E5DE75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E0E1E1E-669F-253F-C7A6-E42C78CD13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8EF81-E3A7-4BAD-93B7-C512F456ACEE}" type="datetimeFigureOut">
              <a:rPr lang="et-EE" smtClean="0"/>
              <a:t>16.03.2026</a:t>
            </a:fld>
            <a:endParaRPr lang="et-E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410F504-9A79-0954-197A-843D03E34E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DC9AE4C-EBC9-E528-BE47-160ED8E7D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4D70D-A341-4336-A4D1-89BD3FD126BC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6756909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F1DF7C-4182-ACAE-CCDA-18DC64B9C2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C7EDC27-85B8-518F-4CFF-750AA63685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8EF81-E3A7-4BAD-93B7-C512F456ACEE}" type="datetimeFigureOut">
              <a:rPr lang="et-EE" smtClean="0"/>
              <a:t>16.03.2026</a:t>
            </a:fld>
            <a:endParaRPr lang="et-E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EA8C3D-6D14-5F7E-E9D3-13E0F174E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9C3055-6F47-2E62-C487-6EA49F03D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4D70D-A341-4336-A4D1-89BD3FD126BC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571504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7CC663D-FE16-E7BE-DCC1-2B88EB4655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8EF81-E3A7-4BAD-93B7-C512F456ACEE}" type="datetimeFigureOut">
              <a:rPr lang="et-EE" smtClean="0"/>
              <a:t>16.03.2026</a:t>
            </a:fld>
            <a:endParaRPr lang="et-E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EC8396-B4C5-2E5E-47A4-4E6A790F1E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EE9BAF-172A-D0C9-9F17-2CD15B29C9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4D70D-A341-4336-A4D1-89BD3FD126BC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5741016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D35D1D-8A1E-BD85-3A03-FAD941F66A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BD32A7-A396-CC6E-2304-2F74F4E4B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041FE6-E691-4676-7B79-36932B4567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DAE001-5051-6372-5F65-983014296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8EF81-E3A7-4BAD-93B7-C512F456ACEE}" type="datetimeFigureOut">
              <a:rPr lang="et-EE" smtClean="0"/>
              <a:t>16.03.2026</a:t>
            </a:fld>
            <a:endParaRPr lang="et-E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A46387-F018-E06A-0004-0EA271448C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B2016C-963E-CEC8-4B2A-ABA5DCC108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4D70D-A341-4336-A4D1-89BD3FD126BC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4552669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EA4377-259C-A6C4-7CD0-B83DC472A2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DC62312-4C4D-AAD7-2269-469EBEDBA55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t-E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6AD910-0C3F-B89D-779A-5CC18EFB0A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3C26FA-3930-D3BE-8678-574540675B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8EF81-E3A7-4BAD-93B7-C512F456ACEE}" type="datetimeFigureOut">
              <a:rPr lang="et-EE" smtClean="0"/>
              <a:t>16.03.2026</a:t>
            </a:fld>
            <a:endParaRPr lang="et-E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CC0666-CC86-C7B7-5CC8-037790DC4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4A86F1-FA91-408C-B63D-A24E6C262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4D70D-A341-4336-A4D1-89BD3FD126BC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42466530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2.sv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.pn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0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3.svg"/><Relationship Id="rId4" Type="http://schemas.openxmlformats.org/officeDocument/2006/relationships/image" Target="../media/image12.sv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.sv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5.svg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27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0.svg"/><Relationship Id="rId5" Type="http://schemas.openxmlformats.org/officeDocument/2006/relationships/theme" Target="../theme/theme7.xml"/><Relationship Id="rId4" Type="http://schemas.openxmlformats.org/officeDocument/2006/relationships/slideLayout" Target="../slideLayouts/slideLayout31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7" Type="http://schemas.openxmlformats.org/officeDocument/2006/relationships/image" Target="../media/image20.svg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25.png"/><Relationship Id="rId5" Type="http://schemas.openxmlformats.org/officeDocument/2006/relationships/theme" Target="../theme/theme8.xml"/><Relationship Id="rId4" Type="http://schemas.openxmlformats.org/officeDocument/2006/relationships/slideLayout" Target="../slideLayouts/slideLayout35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13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7F50784-1968-9288-E75F-20AEE43361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66A2A1-1BC2-6892-3377-2F0591D3A7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D2E76E-7EA4-9D3B-3F91-5602000E7F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8C8EF81-E3A7-4BAD-93B7-C512F456ACEE}" type="datetimeFigureOut">
              <a:rPr lang="et-EE" smtClean="0"/>
              <a:t>16.03.2026</a:t>
            </a:fld>
            <a:endParaRPr lang="et-E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89366-B1ED-FE4B-5D33-9FD3EAC303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t-E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9070DE-E402-6F26-4420-B933424269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1A4D70D-A341-4336-A4D1-89BD3FD126BC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255949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surface with black spots&#10;&#10;AI-generated content may be incorrect.">
            <a:extLst>
              <a:ext uri="{FF2B5EF4-FFF2-40B4-BE49-F238E27FC236}">
                <a16:creationId xmlns:a16="http://schemas.microsoft.com/office/drawing/2014/main" id="{41A9AF32-282A-8E67-1952-CFD1C6D329A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0694721" cy="6858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B208FA73-D5DA-DB60-CFF5-DF01CEA7544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10856" y="3270026"/>
            <a:ext cx="3570287" cy="317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325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22054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e and black diamond&#10;&#10;AI-generated content may be incorrect.">
            <a:extLst>
              <a:ext uri="{FF2B5EF4-FFF2-40B4-BE49-F238E27FC236}">
                <a16:creationId xmlns:a16="http://schemas.microsoft.com/office/drawing/2014/main" id="{7C4249E2-1911-B7D1-E9A0-70EFE9E878EB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-1"/>
            <a:ext cx="5254760" cy="6858000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155D4649-AB67-05D5-4776-17E1B14D522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406208" y="502118"/>
            <a:ext cx="1102499" cy="98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981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81" r:id="rId2"/>
    <p:sldLayoutId id="2147483682" r:id="rId3"/>
    <p:sldLayoutId id="2147483683" r:id="rId4"/>
    <p:sldLayoutId id="2147483699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and black diamond&#10;&#10;AI-generated content may be incorrect.">
            <a:extLst>
              <a:ext uri="{FF2B5EF4-FFF2-40B4-BE49-F238E27FC236}">
                <a16:creationId xmlns:a16="http://schemas.microsoft.com/office/drawing/2014/main" id="{37D02E5B-C401-59A7-65E9-46E244B6EA5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0" y="0"/>
            <a:ext cx="52547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004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84" r:id="rId2"/>
    <p:sldLayoutId id="2147483685" r:id="rId3"/>
    <p:sldLayoutId id="2147483686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10D7E07-7850-3770-569A-DC95C7FEC655}"/>
              </a:ext>
            </a:extLst>
          </p:cNvPr>
          <p:cNvSpPr/>
          <p:nvPr userDrawn="1"/>
        </p:nvSpPr>
        <p:spPr>
          <a:xfrm>
            <a:off x="10668000" y="0"/>
            <a:ext cx="1524000" cy="6857999"/>
          </a:xfrm>
          <a:prstGeom prst="rect">
            <a:avLst/>
          </a:prstGeom>
          <a:solidFill>
            <a:srgbClr val="02205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>
              <a:solidFill>
                <a:srgbClr val="022054"/>
              </a:solidFill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F5E88157-19D9-D7FE-07C0-5DA07DC45A8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972963" y="5641098"/>
            <a:ext cx="914074" cy="849803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AC8931A2-8FA0-8CEA-0320-6215D2B6A92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878750" y="502118"/>
            <a:ext cx="1102499" cy="98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486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  <p:sldLayoutId id="2147483698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10D7E07-7850-3770-569A-DC95C7FEC655}"/>
              </a:ext>
            </a:extLst>
          </p:cNvPr>
          <p:cNvSpPr/>
          <p:nvPr userDrawn="1"/>
        </p:nvSpPr>
        <p:spPr>
          <a:xfrm>
            <a:off x="10668000" y="0"/>
            <a:ext cx="1524000" cy="6857999"/>
          </a:xfrm>
          <a:prstGeom prst="rect">
            <a:avLst/>
          </a:prstGeom>
          <a:solidFill>
            <a:srgbClr val="F3F5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>
              <a:solidFill>
                <a:srgbClr val="022054"/>
              </a:solidFill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F5E88157-19D9-D7FE-07C0-5DA07DC45A8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72963" y="5641098"/>
            <a:ext cx="914074" cy="849803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0B9EA6AA-35E4-FC99-4F9C-CE395939DE0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878750" y="502118"/>
            <a:ext cx="1102499" cy="98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405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582B84C-75B9-5024-20C4-A4F9D851668B}"/>
              </a:ext>
            </a:extLst>
          </p:cNvPr>
          <p:cNvSpPr/>
          <p:nvPr userDrawn="1"/>
        </p:nvSpPr>
        <p:spPr>
          <a:xfrm>
            <a:off x="0" y="5953328"/>
            <a:ext cx="12192000" cy="904672"/>
          </a:xfrm>
          <a:prstGeom prst="rect">
            <a:avLst/>
          </a:prstGeom>
          <a:solidFill>
            <a:srgbClr val="CDD2D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75865300-80FB-8216-5FCD-CC8811F6B8C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745556" y="6356573"/>
            <a:ext cx="1102499" cy="98182"/>
          </a:xfrm>
          <a:prstGeom prst="rect">
            <a:avLst/>
          </a:prstGeom>
        </p:spPr>
      </p:pic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C20240E3-F18C-7136-F087-DA0B84049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1181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A2DB139F-1EB2-0C01-B0B7-FBE08F0D68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7244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41169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87" r:id="rId2"/>
    <p:sldLayoutId id="2147483688" r:id="rId3"/>
    <p:sldLayoutId id="2147483689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009FFF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22054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677998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677998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677998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677998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582B84C-75B9-5024-20C4-A4F9D851668B}"/>
              </a:ext>
            </a:extLst>
          </p:cNvPr>
          <p:cNvSpPr/>
          <p:nvPr userDrawn="1"/>
        </p:nvSpPr>
        <p:spPr>
          <a:xfrm>
            <a:off x="0" y="5953328"/>
            <a:ext cx="12192000" cy="904672"/>
          </a:xfrm>
          <a:prstGeom prst="rect">
            <a:avLst/>
          </a:prstGeom>
          <a:solidFill>
            <a:srgbClr val="02205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34D13A68-7F54-5E1E-7CB0-2C9D98017F7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745556" y="6356573"/>
            <a:ext cx="1102499" cy="98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036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90" r:id="rId2"/>
    <p:sldLayoutId id="2147483691" r:id="rId3"/>
    <p:sldLayoutId id="2147483692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22054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square with white lines&#10;&#10;AI-generated content may be incorrect.">
            <a:extLst>
              <a:ext uri="{FF2B5EF4-FFF2-40B4-BE49-F238E27FC236}">
                <a16:creationId xmlns:a16="http://schemas.microsoft.com/office/drawing/2014/main" id="{54EC3950-F1EC-DF6D-0FAA-2A6D7D654EF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 l="12811"/>
          <a:stretch>
            <a:fillRect/>
          </a:stretch>
        </p:blipFill>
        <p:spPr>
          <a:xfrm>
            <a:off x="0" y="0"/>
            <a:ext cx="9464395" cy="6858000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03BBEC55-CE4F-83EA-A6B5-9B0CCA34CBA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05930" y="427071"/>
            <a:ext cx="1296000" cy="115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402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square with white lines&#10;&#10;AI-generated content may be incorrect.">
            <a:extLst>
              <a:ext uri="{FF2B5EF4-FFF2-40B4-BE49-F238E27FC236}">
                <a16:creationId xmlns:a16="http://schemas.microsoft.com/office/drawing/2014/main" id="{EA2DC357-3C7A-85C2-960D-75A94192E6E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0855045" cy="6858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B208FA73-D5DA-DB60-CFF5-DF01CEA7544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10856" y="3270026"/>
            <a:ext cx="3570287" cy="317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537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22054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yA-rPvM6Ryw?feature=oembed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sv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13" Type="http://schemas.openxmlformats.org/officeDocument/2006/relationships/chart" Target="../charts/chart5.xml"/><Relationship Id="rId3" Type="http://schemas.openxmlformats.org/officeDocument/2006/relationships/image" Target="../media/image31.svg"/><Relationship Id="rId7" Type="http://schemas.openxmlformats.org/officeDocument/2006/relationships/diagramColors" Target="../diagrams/colors2.xml"/><Relationship Id="rId12" Type="http://schemas.openxmlformats.org/officeDocument/2006/relationships/chart" Target="../charts/chart4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Relationship Id="rId6" Type="http://schemas.openxmlformats.org/officeDocument/2006/relationships/diagramQuickStyle" Target="../diagrams/quickStyle2.xml"/><Relationship Id="rId11" Type="http://schemas.openxmlformats.org/officeDocument/2006/relationships/chart" Target="../charts/chart3.xml"/><Relationship Id="rId5" Type="http://schemas.openxmlformats.org/officeDocument/2006/relationships/diagramLayout" Target="../diagrams/layout2.xml"/><Relationship Id="rId10" Type="http://schemas.openxmlformats.org/officeDocument/2006/relationships/chart" Target="../charts/chart2.xml"/><Relationship Id="rId4" Type="http://schemas.openxmlformats.org/officeDocument/2006/relationships/diagramData" Target="../diagrams/data2.xml"/><Relationship Id="rId9" Type="http://schemas.openxmlformats.org/officeDocument/2006/relationships/chart" Target="../charts/char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7" Type="http://schemas.openxmlformats.org/officeDocument/2006/relationships/chart" Target="../charts/chart7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Relationship Id="rId6" Type="http://schemas.openxmlformats.org/officeDocument/2006/relationships/hyperlink" Target="https://pixabay.com/en/android-cellular-phone-2113313/" TargetMode="External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aGpL0lQY5rg?feature=oembed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0E9E47-71E0-1EAB-FC76-72AF1527B0A6}"/>
              </a:ext>
            </a:extLst>
          </p:cNvPr>
          <p:cNvSpPr txBox="1">
            <a:spLocks/>
          </p:cNvSpPr>
          <p:nvPr/>
        </p:nvSpPr>
        <p:spPr>
          <a:xfrm>
            <a:off x="5659931" y="2298999"/>
            <a:ext cx="5619750" cy="1722120"/>
          </a:xfrm>
          <a:prstGeom prst="rect">
            <a:avLst/>
          </a:prstGeom>
        </p:spPr>
        <p:txBody>
          <a:bodyPr anchor="b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t-EE" sz="5500" noProof="0" dirty="0">
                <a:solidFill>
                  <a:srgbClr val="022054"/>
                </a:solidFill>
                <a:latin typeface="Aptos ExtraBold" panose="020B0004020202020204" pitchFamily="34" charset="0"/>
              </a:rPr>
              <a:t>SOLARSTONE</a:t>
            </a:r>
          </a:p>
          <a:p>
            <a:r>
              <a:rPr lang="et-EE" sz="3200" noProof="0" dirty="0">
                <a:solidFill>
                  <a:srgbClr val="009FFF"/>
                </a:solidFill>
                <a:latin typeface="Aptos Light" panose="020B0004020202020204" pitchFamily="34" charset="0"/>
              </a:rPr>
              <a:t>Innovatsioon muutuste keerises</a:t>
            </a:r>
            <a:endParaRPr lang="et-EE" noProof="0" dirty="0">
              <a:solidFill>
                <a:srgbClr val="677998"/>
              </a:solidFill>
              <a:latin typeface="Aptos Light" panose="020B00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7026AA9-CEA3-7B9C-AE44-C9B2AB397059}"/>
              </a:ext>
            </a:extLst>
          </p:cNvPr>
          <p:cNvSpPr txBox="1"/>
          <p:nvPr/>
        </p:nvSpPr>
        <p:spPr>
          <a:xfrm>
            <a:off x="5659931" y="4327200"/>
            <a:ext cx="24238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>
              <a:defRPr/>
            </a:pPr>
            <a:r>
              <a:rPr lang="et-EE" sz="1200" b="1" noProof="0" dirty="0">
                <a:solidFill>
                  <a:srgbClr val="022054"/>
                </a:solidFill>
                <a:latin typeface="Hanken Grotesk"/>
                <a:sym typeface="Helvetica"/>
              </a:rPr>
              <a:t>Romet Roosalu</a:t>
            </a:r>
          </a:p>
          <a:p>
            <a:pPr defTabSz="914377">
              <a:defRPr/>
            </a:pPr>
            <a:r>
              <a:rPr lang="et-EE" sz="1200" noProof="0" dirty="0">
                <a:solidFill>
                  <a:srgbClr val="022054"/>
                </a:solidFill>
                <a:latin typeface="Hanken Grotesk"/>
                <a:sym typeface="Helvetica"/>
              </a:rPr>
              <a:t>CEO</a:t>
            </a:r>
            <a:r>
              <a:rPr lang="en-US" sz="1200" noProof="0" dirty="0">
                <a:solidFill>
                  <a:srgbClr val="022054"/>
                </a:solidFill>
                <a:latin typeface="Hanken Grotesk"/>
                <a:sym typeface="Helvetica"/>
              </a:rPr>
              <a:t> / </a:t>
            </a:r>
            <a:r>
              <a:rPr lang="et-EE" sz="1200" noProof="0" dirty="0">
                <a:solidFill>
                  <a:srgbClr val="022054"/>
                </a:solidFill>
                <a:latin typeface="Hanken Grotesk"/>
                <a:sym typeface="Helvetica"/>
              </a:rPr>
              <a:t>Solarstone OÜ</a:t>
            </a:r>
          </a:p>
        </p:txBody>
      </p:sp>
    </p:spTree>
    <p:extLst>
      <p:ext uri="{BB962C8B-B14F-4D97-AF65-F5344CB8AC3E}">
        <p14:creationId xmlns:p14="http://schemas.microsoft.com/office/powerpoint/2010/main" val="29554858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9D9FAA-709E-9677-BEBE-ED19A1202F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85EC6F8-2461-B2B5-E31B-D4F6D4C08B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4393"/>
            <a:ext cx="9144000" cy="6858000"/>
          </a:xfrm>
          <a:prstGeom prst="rect">
            <a:avLst/>
          </a:prstGeom>
        </p:spPr>
      </p:pic>
      <p:pic>
        <p:nvPicPr>
          <p:cNvPr id="5" name="Picture 4" descr="A blue and black diamond&#10;&#10;AI-generated content may be incorrect.">
            <a:extLst>
              <a:ext uri="{FF2B5EF4-FFF2-40B4-BE49-F238E27FC236}">
                <a16:creationId xmlns:a16="http://schemas.microsoft.com/office/drawing/2014/main" id="{A854C9EE-AAEA-6659-D342-EFF21D5F46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393"/>
            <a:ext cx="5254760" cy="6858000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E9D77A26-C15E-0588-5799-9369254A1B6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3171" y="2079238"/>
            <a:ext cx="3288877" cy="3992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497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F32766-61A3-AA39-03A7-649BD82E96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955893D-2F43-624F-DD6B-3634D63CD5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0"/>
            <a:ext cx="8839200" cy="6858000"/>
          </a:xfrm>
          <a:prstGeom prst="rect">
            <a:avLst/>
          </a:prstGeom>
        </p:spPr>
      </p:pic>
      <p:pic>
        <p:nvPicPr>
          <p:cNvPr id="5" name="Picture 4" descr="A blue and black diamond&#10;&#10;AI-generated content may be incorrect.">
            <a:extLst>
              <a:ext uri="{FF2B5EF4-FFF2-40B4-BE49-F238E27FC236}">
                <a16:creationId xmlns:a16="http://schemas.microsoft.com/office/drawing/2014/main" id="{95A34441-21D1-1D1B-1444-112FD20365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393"/>
            <a:ext cx="5254760" cy="6858000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4AF661E4-AD49-C601-FAFB-11EC1601DBF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3171" y="2079238"/>
            <a:ext cx="3288877" cy="3992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295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4CC037-0068-629E-6DE4-0DFBB3CB98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4BAD45A5-AF6B-2E89-2E24-3891BC3453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4393"/>
            <a:ext cx="8839200" cy="6858000"/>
          </a:xfrm>
          <a:prstGeom prst="rect">
            <a:avLst/>
          </a:prstGeom>
        </p:spPr>
      </p:pic>
      <p:pic>
        <p:nvPicPr>
          <p:cNvPr id="5" name="Picture 4" descr="A blue and black diamond&#10;&#10;AI-generated content may be incorrect.">
            <a:extLst>
              <a:ext uri="{FF2B5EF4-FFF2-40B4-BE49-F238E27FC236}">
                <a16:creationId xmlns:a16="http://schemas.microsoft.com/office/drawing/2014/main" id="{79186A77-B57C-4A7A-888B-D30E768CA9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393"/>
            <a:ext cx="5254760" cy="6858000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B19F13CC-E47B-B2E0-1DDE-EE71EC7B0A7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3171" y="2079238"/>
            <a:ext cx="3288877" cy="3992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640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D29C9A-0ED2-4421-B67F-287E35EE07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3EBBC0A0-F7B9-D334-7A53-6D52CFC30B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52800" y="4393"/>
            <a:ext cx="8839200" cy="6858000"/>
          </a:xfrm>
          <a:prstGeom prst="rect">
            <a:avLst/>
          </a:prstGeom>
        </p:spPr>
      </p:pic>
      <p:pic>
        <p:nvPicPr>
          <p:cNvPr id="5" name="Picture 4" descr="A blue and black diamond&#10;&#10;AI-generated content may be incorrect.">
            <a:extLst>
              <a:ext uri="{FF2B5EF4-FFF2-40B4-BE49-F238E27FC236}">
                <a16:creationId xmlns:a16="http://schemas.microsoft.com/office/drawing/2014/main" id="{69A458C0-56E6-CC1C-793E-55B44F2D92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393"/>
            <a:ext cx="5254760" cy="6858000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4C31DD9A-3B78-EB06-B56D-D4DCBA7A16B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3171" y="2079238"/>
            <a:ext cx="3288877" cy="3992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564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15A24E-3B53-825F-B1B1-86129DE373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5C4DB0C3-3EB6-ED1C-D282-382864FFFA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4393"/>
            <a:ext cx="8839200" cy="6858000"/>
          </a:xfrm>
          <a:prstGeom prst="rect">
            <a:avLst/>
          </a:prstGeom>
        </p:spPr>
      </p:pic>
      <p:pic>
        <p:nvPicPr>
          <p:cNvPr id="5" name="Picture 4" descr="A blue and black diamond&#10;&#10;AI-generated content may be incorrect.">
            <a:extLst>
              <a:ext uri="{FF2B5EF4-FFF2-40B4-BE49-F238E27FC236}">
                <a16:creationId xmlns:a16="http://schemas.microsoft.com/office/drawing/2014/main" id="{1D8EE9D2-7233-E2F6-50E3-FD50A9F4D4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393"/>
            <a:ext cx="5254760" cy="6858000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60FF4DBB-126F-4F80-29E9-CAC2D8819E0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3171" y="2079238"/>
            <a:ext cx="3288877" cy="3992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281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7B56DA-2EAB-00BB-D4B0-BB85219869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0F214769-1138-1FD1-B958-BB6D542857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-4393"/>
            <a:ext cx="8839200" cy="6858000"/>
          </a:xfrm>
          <a:prstGeom prst="rect">
            <a:avLst/>
          </a:prstGeom>
        </p:spPr>
      </p:pic>
      <p:pic>
        <p:nvPicPr>
          <p:cNvPr id="5" name="Picture 4" descr="A blue and black diamond&#10;&#10;AI-generated content may be incorrect.">
            <a:extLst>
              <a:ext uri="{FF2B5EF4-FFF2-40B4-BE49-F238E27FC236}">
                <a16:creationId xmlns:a16="http://schemas.microsoft.com/office/drawing/2014/main" id="{E26EEF2B-5EB2-B75F-4C12-2BDD6857C3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393"/>
            <a:ext cx="5254760" cy="6858000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3B68D65D-8B35-3298-9560-D3282C8B703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3171" y="2079238"/>
            <a:ext cx="3288877" cy="3992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334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E98B46-0825-81D2-49CF-A782518D96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CE2F224-AF89-F337-4EE0-595A3AFA25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4393"/>
            <a:ext cx="8839200" cy="6858000"/>
          </a:xfrm>
          <a:prstGeom prst="rect">
            <a:avLst/>
          </a:prstGeom>
        </p:spPr>
      </p:pic>
      <p:pic>
        <p:nvPicPr>
          <p:cNvPr id="5" name="Picture 4" descr="A blue and black diamond&#10;&#10;AI-generated content may be incorrect.">
            <a:extLst>
              <a:ext uri="{FF2B5EF4-FFF2-40B4-BE49-F238E27FC236}">
                <a16:creationId xmlns:a16="http://schemas.microsoft.com/office/drawing/2014/main" id="{00680B56-FBA3-917B-BDF1-A07DB01BFE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393"/>
            <a:ext cx="5254760" cy="6858000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5B31E17E-0D73-0080-78A9-FDD47105737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3171" y="2079238"/>
            <a:ext cx="3288877" cy="3992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388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EF3468-AC36-1D39-0C04-83697BE6E4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9A59F272-4D9C-F3BE-A4AE-FF31E7E575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-4393"/>
            <a:ext cx="8839200" cy="6858000"/>
          </a:xfrm>
          <a:prstGeom prst="rect">
            <a:avLst/>
          </a:prstGeom>
        </p:spPr>
      </p:pic>
      <p:pic>
        <p:nvPicPr>
          <p:cNvPr id="5" name="Picture 4" descr="A blue and black diamond&#10;&#10;AI-generated content may be incorrect.">
            <a:extLst>
              <a:ext uri="{FF2B5EF4-FFF2-40B4-BE49-F238E27FC236}">
                <a16:creationId xmlns:a16="http://schemas.microsoft.com/office/drawing/2014/main" id="{A1A80B54-94FC-2EC8-12B0-B62D1F8EF7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393"/>
            <a:ext cx="5254760" cy="6858000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3379FD4C-1DC9-CBF4-EFB6-BC521A58750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3171" y="2079238"/>
            <a:ext cx="3288877" cy="3992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072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7F4AF1-C539-DC62-B53F-8BA6489907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5AAFD3BD-357A-3F24-FFE5-039AF180CE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-4393"/>
            <a:ext cx="8839200" cy="6858000"/>
          </a:xfrm>
          <a:prstGeom prst="rect">
            <a:avLst/>
          </a:prstGeom>
        </p:spPr>
      </p:pic>
      <p:pic>
        <p:nvPicPr>
          <p:cNvPr id="5" name="Picture 4" descr="A blue and black diamond&#10;&#10;AI-generated content may be incorrect.">
            <a:extLst>
              <a:ext uri="{FF2B5EF4-FFF2-40B4-BE49-F238E27FC236}">
                <a16:creationId xmlns:a16="http://schemas.microsoft.com/office/drawing/2014/main" id="{E0BC67C9-BEB7-5543-4B79-8B60D9BB46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393"/>
            <a:ext cx="5254760" cy="6858000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68D7537E-2172-EDA5-FFBA-C566632362D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3171" y="2079238"/>
            <a:ext cx="3288877" cy="3992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406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692B49-78D2-3F7F-4AA4-486F92CA3F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nline Media 2" title="SOLARSTONE Solar Full Roof - Bålsta, Sweden">
            <a:hlinkClick r:id="" action="ppaction://media"/>
            <a:extLst>
              <a:ext uri="{FF2B5EF4-FFF2-40B4-BE49-F238E27FC236}">
                <a16:creationId xmlns:a16="http://schemas.microsoft.com/office/drawing/2014/main" id="{B29942CF-2462-BF8C-4895-84A959F84F8E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-15240"/>
            <a:ext cx="12192000" cy="6888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386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50000">
        <p:fade/>
      </p:transition>
    </mc:Choice>
    <mc:Fallback xmlns="">
      <p:transition spd="med" advClick="0" advTm="25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32742925-F1EC-28C5-93E7-FBB2492D84E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40108451"/>
              </p:ext>
              <p:ext uri="{E7BDC344-281C-4309-B0C6-D0EE65EED2A8}">
                <p202:designPr xmlns:p202="http://schemas.microsoft.com/office/powerpoint/2020/02/main">
                  <p202:designTagLst>
                    <p202:designTag name="ARCH:1:CLS" val="SmartArt"/>
                    <p202:designTag name="ARCH:1:VSVAR" val="Timeline"/>
                  </p202:designTagLst>
                </p202:designPr>
              </p:ext>
            </p:extLst>
          </p:nvPr>
        </p:nvGraphicFramePr>
        <p:xfrm>
          <a:off x="833955" y="2203042"/>
          <a:ext cx="10524090" cy="24519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itle 1">
            <a:extLst>
              <a:ext uri="{FF2B5EF4-FFF2-40B4-BE49-F238E27FC236}">
                <a16:creationId xmlns:a16="http://schemas.microsoft.com/office/drawing/2014/main" id="{D726A92E-C980-0BD8-0C52-9D182AA6CF18}"/>
              </a:ext>
            </a:extLst>
          </p:cNvPr>
          <p:cNvSpPr txBox="1">
            <a:spLocks/>
          </p:cNvSpPr>
          <p:nvPr/>
        </p:nvSpPr>
        <p:spPr>
          <a:xfrm>
            <a:off x="807397" y="-1255"/>
            <a:ext cx="10550648" cy="1325563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2205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noProof="0" dirty="0" err="1">
                <a:solidFill>
                  <a:srgbClr val="009FFF"/>
                </a:solidFill>
                <a:latin typeface="Aptos ExtraBold" panose="020B0004020202020204" pitchFamily="34" charset="0"/>
              </a:rPr>
              <a:t>Päikesekatuse</a:t>
            </a:r>
            <a:r>
              <a:rPr lang="en-US" dirty="0">
                <a:solidFill>
                  <a:srgbClr val="009FFF"/>
                </a:solidFill>
                <a:latin typeface="Aptos ExtraBold" panose="020B0004020202020204" pitchFamily="34" charset="0"/>
              </a:rPr>
              <a:t> </a:t>
            </a:r>
            <a:r>
              <a:rPr lang="en-US" dirty="0" err="1">
                <a:solidFill>
                  <a:srgbClr val="009FFF"/>
                </a:solidFill>
                <a:latin typeface="Aptos ExtraBold" panose="020B0004020202020204" pitchFamily="34" charset="0"/>
              </a:rPr>
              <a:t>äri</a:t>
            </a:r>
            <a:r>
              <a:rPr lang="en-US" dirty="0">
                <a:solidFill>
                  <a:srgbClr val="009FFF"/>
                </a:solidFill>
                <a:latin typeface="Aptos ExtraBold" panose="020B0004020202020204" pitchFamily="34" charset="0"/>
              </a:rPr>
              <a:t> </a:t>
            </a:r>
            <a:r>
              <a:rPr lang="en-US" dirty="0" err="1">
                <a:solidFill>
                  <a:srgbClr val="009FFF"/>
                </a:solidFill>
                <a:latin typeface="Aptos ExtraBold" panose="020B0004020202020204" pitchFamily="34" charset="0"/>
              </a:rPr>
              <a:t>areng</a:t>
            </a:r>
            <a:endParaRPr lang="et-EE" noProof="0" dirty="0">
              <a:solidFill>
                <a:srgbClr val="009FFF"/>
              </a:solidFill>
              <a:latin typeface="Aptos ExtraBold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56986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76641F-BA08-5486-07A9-3D2D74050D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A28B21F2-6E3C-FAA3-34AB-4EE919E37E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4600" y="4393"/>
            <a:ext cx="8839200" cy="6858000"/>
          </a:xfrm>
          <a:prstGeom prst="rect">
            <a:avLst/>
          </a:prstGeom>
        </p:spPr>
      </p:pic>
      <p:pic>
        <p:nvPicPr>
          <p:cNvPr id="5" name="Picture 4" descr="A blue and black diamond&#10;&#10;AI-generated content may be incorrect.">
            <a:extLst>
              <a:ext uri="{FF2B5EF4-FFF2-40B4-BE49-F238E27FC236}">
                <a16:creationId xmlns:a16="http://schemas.microsoft.com/office/drawing/2014/main" id="{DF281154-AC51-F655-B407-3B57FBA577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393"/>
            <a:ext cx="5254760" cy="6858000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A7216D0D-3AC3-84C1-A2B8-0C47733AD66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3171" y="2079238"/>
            <a:ext cx="3288877" cy="3992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090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2AC302-CF1F-EE0E-CA06-620EABC3B2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296A415C-D2BF-02EE-419C-34897642C9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4393"/>
            <a:ext cx="8839200" cy="6858000"/>
          </a:xfrm>
          <a:prstGeom prst="rect">
            <a:avLst/>
          </a:prstGeom>
        </p:spPr>
      </p:pic>
      <p:pic>
        <p:nvPicPr>
          <p:cNvPr id="5" name="Picture 4" descr="A blue and black diamond&#10;&#10;AI-generated content may be incorrect.">
            <a:extLst>
              <a:ext uri="{FF2B5EF4-FFF2-40B4-BE49-F238E27FC236}">
                <a16:creationId xmlns:a16="http://schemas.microsoft.com/office/drawing/2014/main" id="{8BC8D04C-5516-068B-0DF7-819E13AD47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393"/>
            <a:ext cx="5254760" cy="6858000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61DE6DBE-3111-36A8-8C16-6D29E3DD461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3171" y="2079238"/>
            <a:ext cx="3288877" cy="3992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312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98DCFC-5079-6665-AA5B-AB2AA4D0E8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0151849E-E061-E521-4060-BEC4B15379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52800" y="-4393"/>
            <a:ext cx="8839200" cy="6858000"/>
          </a:xfrm>
          <a:prstGeom prst="rect">
            <a:avLst/>
          </a:prstGeom>
        </p:spPr>
      </p:pic>
      <p:pic>
        <p:nvPicPr>
          <p:cNvPr id="5" name="Picture 4" descr="A blue and black diamond&#10;&#10;AI-generated content may be incorrect.">
            <a:extLst>
              <a:ext uri="{FF2B5EF4-FFF2-40B4-BE49-F238E27FC236}">
                <a16:creationId xmlns:a16="http://schemas.microsoft.com/office/drawing/2014/main" id="{A9766E02-EE63-D27A-412A-8113D57EF6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393"/>
            <a:ext cx="5254760" cy="6858000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B3ED3C32-8EAC-7C06-B27B-7A51E6FF5AB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3171" y="2079238"/>
            <a:ext cx="3288877" cy="3992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64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908088-E890-D531-7CFE-DD3A77EC59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697F19A-8EF1-AF59-9D15-B58AF0A989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4393"/>
            <a:ext cx="8839200" cy="6858000"/>
          </a:xfrm>
          <a:prstGeom prst="rect">
            <a:avLst/>
          </a:prstGeom>
        </p:spPr>
      </p:pic>
      <p:pic>
        <p:nvPicPr>
          <p:cNvPr id="5" name="Picture 4" descr="A blue and black diamond&#10;&#10;AI-generated content may be incorrect.">
            <a:extLst>
              <a:ext uri="{FF2B5EF4-FFF2-40B4-BE49-F238E27FC236}">
                <a16:creationId xmlns:a16="http://schemas.microsoft.com/office/drawing/2014/main" id="{DDC92D37-4603-86C8-9B98-10930A788C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393"/>
            <a:ext cx="5254760" cy="6858000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F5405F1C-1ABC-F5FF-2F15-44998538DF5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3171" y="2079238"/>
            <a:ext cx="3288877" cy="3992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869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9B1DF5-7306-DC42-91E0-0041201DDD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20A84FD-9821-CE87-70A0-6D815BEBAB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-4393"/>
            <a:ext cx="8839200" cy="6858000"/>
          </a:xfrm>
          <a:prstGeom prst="rect">
            <a:avLst/>
          </a:prstGeom>
        </p:spPr>
      </p:pic>
      <p:pic>
        <p:nvPicPr>
          <p:cNvPr id="5" name="Picture 4" descr="A blue and black diamond&#10;&#10;AI-generated content may be incorrect.">
            <a:extLst>
              <a:ext uri="{FF2B5EF4-FFF2-40B4-BE49-F238E27FC236}">
                <a16:creationId xmlns:a16="http://schemas.microsoft.com/office/drawing/2014/main" id="{1B4F4062-3E20-DFB6-C711-52C13C377A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393"/>
            <a:ext cx="5254760" cy="6858000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33439C74-1E1B-A080-0F12-47795C6340D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3171" y="2079238"/>
            <a:ext cx="3288877" cy="3992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99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A4E561-FD6B-DF28-1E4B-C035C254B7E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915859" y="2517775"/>
            <a:ext cx="5154612" cy="1325563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pPr algn="l"/>
            <a:r>
              <a:rPr lang="en-US" b="1" noProof="0" dirty="0" err="1">
                <a:solidFill>
                  <a:srgbClr val="009FFF"/>
                </a:solidFill>
              </a:rPr>
              <a:t>Hoiame</a:t>
            </a:r>
            <a:br>
              <a:rPr lang="en-US" b="1" noProof="0" dirty="0">
                <a:solidFill>
                  <a:srgbClr val="009FFF"/>
                </a:solidFill>
              </a:rPr>
            </a:br>
            <a:r>
              <a:rPr lang="en-US" b="1" noProof="0" dirty="0" err="1">
                <a:solidFill>
                  <a:srgbClr val="009FFF"/>
                </a:solidFill>
              </a:rPr>
              <a:t>ühendust</a:t>
            </a:r>
            <a:r>
              <a:rPr lang="et-EE" b="1" noProof="0" dirty="0">
                <a:solidFill>
                  <a:srgbClr val="009FFF"/>
                </a:solidFill>
              </a:rPr>
              <a:t>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E49248-BA87-06AD-05C0-077165740F27}"/>
              </a:ext>
            </a:extLst>
          </p:cNvPr>
          <p:cNvSpPr txBox="1"/>
          <p:nvPr/>
        </p:nvSpPr>
        <p:spPr>
          <a:xfrm>
            <a:off x="5915859" y="4795925"/>
            <a:ext cx="242382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>
              <a:defRPr/>
            </a:pPr>
            <a:r>
              <a:rPr lang="et-EE" sz="1200" b="1" noProof="0" dirty="0">
                <a:solidFill>
                  <a:srgbClr val="022054"/>
                </a:solidFill>
                <a:latin typeface="Hanken Grotesk"/>
                <a:sym typeface="Helvetica"/>
              </a:rPr>
              <a:t>Romet Roosalu</a:t>
            </a:r>
          </a:p>
          <a:p>
            <a:pPr defTabSz="914377">
              <a:defRPr/>
            </a:pPr>
            <a:r>
              <a:rPr lang="en-US" sz="1200" noProof="0" dirty="0" err="1">
                <a:solidFill>
                  <a:srgbClr val="022054"/>
                </a:solidFill>
                <a:latin typeface="Hanken Grotesk"/>
                <a:sym typeface="Helvetica"/>
              </a:rPr>
              <a:t>Tegevjuht</a:t>
            </a:r>
            <a:endParaRPr lang="et-EE" sz="1200" noProof="0" dirty="0">
              <a:solidFill>
                <a:srgbClr val="022054"/>
              </a:solidFill>
              <a:latin typeface="Hanken Grotesk"/>
              <a:sym typeface="Helvetica"/>
            </a:endParaRPr>
          </a:p>
          <a:p>
            <a:pPr defTabSz="914377">
              <a:defRPr/>
            </a:pPr>
            <a:r>
              <a:rPr lang="et-EE" sz="1200" noProof="0" dirty="0">
                <a:solidFill>
                  <a:srgbClr val="022054"/>
                </a:solidFill>
                <a:latin typeface="Hanken Grotesk"/>
                <a:sym typeface="Helvetica"/>
              </a:rPr>
              <a:t>Solarstone OÜ</a:t>
            </a:r>
          </a:p>
          <a:p>
            <a:pPr defTabSz="914377">
              <a:defRPr/>
            </a:pPr>
            <a:r>
              <a:rPr lang="et-EE" sz="1200" noProof="0" dirty="0">
                <a:solidFill>
                  <a:srgbClr val="022054"/>
                </a:solidFill>
                <a:latin typeface="Hanken Grotesk"/>
                <a:sym typeface="Helvetica"/>
              </a:rPr>
              <a:t> </a:t>
            </a:r>
          </a:p>
          <a:p>
            <a:pPr defTabSz="914377">
              <a:defRPr/>
            </a:pPr>
            <a:r>
              <a:rPr lang="et-EE" sz="1200" noProof="0" dirty="0">
                <a:solidFill>
                  <a:srgbClr val="022054"/>
                </a:solidFill>
                <a:latin typeface="Hanken Grotesk"/>
                <a:sym typeface="Helvetica"/>
              </a:rPr>
              <a:t>+372 5060112</a:t>
            </a:r>
          </a:p>
          <a:p>
            <a:pPr defTabSz="914377">
              <a:defRPr/>
            </a:pPr>
            <a:r>
              <a:rPr lang="et-EE" sz="1200" noProof="0" dirty="0">
                <a:solidFill>
                  <a:srgbClr val="022054"/>
                </a:solidFill>
                <a:latin typeface="Hanken Grotesk"/>
                <a:sym typeface="Helvetica"/>
              </a:rPr>
              <a:t>romet@solarstone.com</a:t>
            </a:r>
          </a:p>
        </p:txBody>
      </p:sp>
    </p:spTree>
    <p:extLst>
      <p:ext uri="{BB962C8B-B14F-4D97-AF65-F5344CB8AC3E}">
        <p14:creationId xmlns:p14="http://schemas.microsoft.com/office/powerpoint/2010/main" val="54804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4F9152-62E2-D1FD-6E38-8ABF0DFAE6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603AC457-C41A-13C3-1055-958B1E7D4F9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828154" y="963532"/>
            <a:ext cx="4285880" cy="403621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97BCE29-41C5-9C19-31F6-642BEEB5F468}"/>
              </a:ext>
            </a:extLst>
          </p:cNvPr>
          <p:cNvSpPr txBox="1"/>
          <p:nvPr/>
        </p:nvSpPr>
        <p:spPr>
          <a:xfrm>
            <a:off x="10007707" y="801271"/>
            <a:ext cx="1376896" cy="221337"/>
          </a:xfrm>
          <a:prstGeom prst="roundRect">
            <a:avLst/>
          </a:prstGeom>
          <a:solidFill>
            <a:srgbClr val="022054"/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700" noProof="0" dirty="0" err="1">
                <a:solidFill>
                  <a:schemeClr val="bg1"/>
                </a:solidFill>
              </a:rPr>
              <a:t>Päikesekatus</a:t>
            </a:r>
            <a:endParaRPr lang="et-EE" sz="700" noProof="0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B9B6CE6-5834-A36A-7B7A-F70461A62A54}"/>
              </a:ext>
            </a:extLst>
          </p:cNvPr>
          <p:cNvSpPr txBox="1"/>
          <p:nvPr/>
        </p:nvSpPr>
        <p:spPr>
          <a:xfrm>
            <a:off x="8576069" y="635370"/>
            <a:ext cx="82691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t-EE" sz="700" noProof="0" dirty="0">
                <a:solidFill>
                  <a:srgbClr val="677998"/>
                </a:solidFill>
              </a:rPr>
              <a:t>Ventilatsioon</a:t>
            </a:r>
          </a:p>
        </p:txBody>
      </p:sp>
      <p:cxnSp>
        <p:nvCxnSpPr>
          <p:cNvPr id="10" name="Connector: Elbow 9">
            <a:extLst>
              <a:ext uri="{FF2B5EF4-FFF2-40B4-BE49-F238E27FC236}">
                <a16:creationId xmlns:a16="http://schemas.microsoft.com/office/drawing/2014/main" id="{3562E195-7488-2211-15A5-0DB49707F4A4}"/>
              </a:ext>
            </a:extLst>
          </p:cNvPr>
          <p:cNvCxnSpPr>
            <a:cxnSpLocks/>
            <a:stCxn id="9" idx="2"/>
          </p:cNvCxnSpPr>
          <p:nvPr/>
        </p:nvCxnSpPr>
        <p:spPr>
          <a:xfrm rot="5400000">
            <a:off x="8373516" y="1292243"/>
            <a:ext cx="1072829" cy="159193"/>
          </a:xfrm>
          <a:prstGeom prst="bentConnector3">
            <a:avLst>
              <a:gd name="adj1" fmla="val 50000"/>
            </a:avLst>
          </a:prstGeom>
          <a:ln w="12700">
            <a:solidFill>
              <a:srgbClr val="CDD2DD"/>
            </a:solidFill>
            <a:headEnd type="oval" w="med" len="med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DBC84F90-82D9-1A3E-6A1E-9A17D08E81F1}"/>
              </a:ext>
            </a:extLst>
          </p:cNvPr>
          <p:cNvSpPr txBox="1"/>
          <p:nvPr/>
        </p:nvSpPr>
        <p:spPr>
          <a:xfrm>
            <a:off x="10561322" y="3663349"/>
            <a:ext cx="6733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700" noProof="0" dirty="0">
                <a:solidFill>
                  <a:srgbClr val="677998"/>
                </a:solidFill>
              </a:rPr>
              <a:t>AC </a:t>
            </a:r>
            <a:r>
              <a:rPr lang="en-US" sz="700" noProof="0" dirty="0" err="1">
                <a:solidFill>
                  <a:srgbClr val="677998"/>
                </a:solidFill>
              </a:rPr>
              <a:t>jahutus</a:t>
            </a:r>
            <a:r>
              <a:rPr lang="en-US" sz="700" noProof="0" dirty="0">
                <a:solidFill>
                  <a:srgbClr val="677998"/>
                </a:solidFill>
              </a:rPr>
              <a:t>	</a:t>
            </a:r>
            <a:endParaRPr lang="et-EE" sz="700" noProof="0" dirty="0">
              <a:solidFill>
                <a:srgbClr val="677998"/>
              </a:solidFill>
            </a:endParaRPr>
          </a:p>
        </p:txBody>
      </p:sp>
      <p:cxnSp>
        <p:nvCxnSpPr>
          <p:cNvPr id="12" name="Connector: Elbow 11">
            <a:extLst>
              <a:ext uri="{FF2B5EF4-FFF2-40B4-BE49-F238E27FC236}">
                <a16:creationId xmlns:a16="http://schemas.microsoft.com/office/drawing/2014/main" id="{8300735A-96B6-88D9-7DDB-0BF0B221980F}"/>
              </a:ext>
            </a:extLst>
          </p:cNvPr>
          <p:cNvCxnSpPr>
            <a:cxnSpLocks/>
            <a:stCxn id="11" idx="1"/>
          </p:cNvCxnSpPr>
          <p:nvPr/>
        </p:nvCxnSpPr>
        <p:spPr>
          <a:xfrm rot="10800000">
            <a:off x="10161736" y="3455208"/>
            <a:ext cx="399587" cy="362030"/>
          </a:xfrm>
          <a:prstGeom prst="bentConnector3">
            <a:avLst>
              <a:gd name="adj1" fmla="val 50000"/>
            </a:avLst>
          </a:prstGeom>
          <a:ln w="12700">
            <a:solidFill>
              <a:srgbClr val="CDD2DD"/>
            </a:solidFill>
            <a:headEnd type="oval" w="med" len="med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B1C313DE-8C49-8CEE-18D8-FE4CB4C52824}"/>
              </a:ext>
            </a:extLst>
          </p:cNvPr>
          <p:cNvSpPr txBox="1"/>
          <p:nvPr/>
        </p:nvSpPr>
        <p:spPr>
          <a:xfrm>
            <a:off x="10339910" y="4126663"/>
            <a:ext cx="1089202" cy="307777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700" noProof="0" dirty="0" err="1">
                <a:solidFill>
                  <a:srgbClr val="677998"/>
                </a:solidFill>
              </a:rPr>
              <a:t>Soojuspump</a:t>
            </a:r>
            <a:r>
              <a:rPr lang="en-US" sz="700" noProof="0" dirty="0">
                <a:solidFill>
                  <a:srgbClr val="677998"/>
                </a:solidFill>
              </a:rPr>
              <a:t> ja</a:t>
            </a:r>
            <a:br>
              <a:rPr lang="et-EE" sz="700" noProof="0" dirty="0">
                <a:solidFill>
                  <a:srgbClr val="677998"/>
                </a:solidFill>
              </a:rPr>
            </a:br>
            <a:r>
              <a:rPr lang="en-US" sz="700" noProof="0" dirty="0">
                <a:solidFill>
                  <a:srgbClr val="677998"/>
                </a:solidFill>
              </a:rPr>
              <a:t>Soe </a:t>
            </a:r>
            <a:r>
              <a:rPr lang="en-US" sz="700" noProof="0" dirty="0" err="1">
                <a:solidFill>
                  <a:srgbClr val="677998"/>
                </a:solidFill>
              </a:rPr>
              <a:t>vesi</a:t>
            </a:r>
            <a:endParaRPr lang="et-EE" sz="700" noProof="0" dirty="0">
              <a:solidFill>
                <a:srgbClr val="677998"/>
              </a:solidFill>
            </a:endParaRPr>
          </a:p>
        </p:txBody>
      </p:sp>
      <p:cxnSp>
        <p:nvCxnSpPr>
          <p:cNvPr id="14" name="Connector: Elbow 13">
            <a:extLst>
              <a:ext uri="{FF2B5EF4-FFF2-40B4-BE49-F238E27FC236}">
                <a16:creationId xmlns:a16="http://schemas.microsoft.com/office/drawing/2014/main" id="{B3B67940-0693-9040-313B-66109B417427}"/>
              </a:ext>
            </a:extLst>
          </p:cNvPr>
          <p:cNvCxnSpPr>
            <a:cxnSpLocks/>
            <a:endCxn id="13" idx="1"/>
          </p:cNvCxnSpPr>
          <p:nvPr/>
        </p:nvCxnSpPr>
        <p:spPr>
          <a:xfrm flipV="1">
            <a:off x="9643734" y="4280552"/>
            <a:ext cx="696176" cy="182773"/>
          </a:xfrm>
          <a:prstGeom prst="bentConnector3">
            <a:avLst>
              <a:gd name="adj1" fmla="val 50000"/>
            </a:avLst>
          </a:prstGeom>
          <a:ln w="19050">
            <a:solidFill>
              <a:srgbClr val="CDD2DD"/>
            </a:solidFill>
            <a:headEnd type="oval" w="med" len="med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0044103A-D7E7-43CE-DFD0-83741568E3D8}"/>
              </a:ext>
            </a:extLst>
          </p:cNvPr>
          <p:cNvSpPr txBox="1"/>
          <p:nvPr/>
        </p:nvSpPr>
        <p:spPr>
          <a:xfrm>
            <a:off x="6525148" y="4086695"/>
            <a:ext cx="7054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700" noProof="0">
                <a:solidFill>
                  <a:srgbClr val="677998"/>
                </a:solidFill>
              </a:rPr>
              <a:t>Elektri</a:t>
            </a:r>
            <a:r>
              <a:rPr lang="et-EE" sz="700" dirty="0">
                <a:solidFill>
                  <a:srgbClr val="677998"/>
                </a:solidFill>
              </a:rPr>
              <a:t>pliit ja</a:t>
            </a:r>
            <a:br>
              <a:rPr lang="et-EE" sz="700" dirty="0">
                <a:solidFill>
                  <a:srgbClr val="677998"/>
                </a:solidFill>
              </a:rPr>
            </a:br>
            <a:r>
              <a:rPr lang="et-EE" sz="700" dirty="0">
                <a:solidFill>
                  <a:srgbClr val="677998"/>
                </a:solidFill>
              </a:rPr>
              <a:t>-ahi</a:t>
            </a:r>
            <a:endParaRPr lang="et-EE" sz="700" noProof="0" dirty="0">
              <a:solidFill>
                <a:srgbClr val="677998"/>
              </a:solidFill>
            </a:endParaRPr>
          </a:p>
        </p:txBody>
      </p:sp>
      <p:cxnSp>
        <p:nvCxnSpPr>
          <p:cNvPr id="24" name="Connector: Elbow 23">
            <a:extLst>
              <a:ext uri="{FF2B5EF4-FFF2-40B4-BE49-F238E27FC236}">
                <a16:creationId xmlns:a16="http://schemas.microsoft.com/office/drawing/2014/main" id="{83AD9169-B07C-AA52-7AB5-A9F987A7E060}"/>
              </a:ext>
            </a:extLst>
          </p:cNvPr>
          <p:cNvCxnSpPr>
            <a:cxnSpLocks/>
            <a:stCxn id="23" idx="3"/>
          </p:cNvCxnSpPr>
          <p:nvPr/>
        </p:nvCxnSpPr>
        <p:spPr>
          <a:xfrm flipV="1">
            <a:off x="7230567" y="3283562"/>
            <a:ext cx="480910" cy="957022"/>
          </a:xfrm>
          <a:prstGeom prst="bentConnector2">
            <a:avLst/>
          </a:prstGeom>
          <a:ln w="12700">
            <a:solidFill>
              <a:srgbClr val="CDD2DD"/>
            </a:solidFill>
            <a:headEnd type="oval" w="med" len="med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078E70FF-4177-263A-203B-918F7AB350A3}"/>
              </a:ext>
            </a:extLst>
          </p:cNvPr>
          <p:cNvSpPr txBox="1"/>
          <p:nvPr/>
        </p:nvSpPr>
        <p:spPr>
          <a:xfrm>
            <a:off x="7725474" y="4786664"/>
            <a:ext cx="7434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700" noProof="0" dirty="0">
                <a:solidFill>
                  <a:srgbClr val="677998"/>
                </a:solidFill>
              </a:rPr>
              <a:t>TV, PC</a:t>
            </a:r>
          </a:p>
          <a:p>
            <a:r>
              <a:rPr lang="en-US" sz="700" noProof="0" dirty="0">
                <a:solidFill>
                  <a:srgbClr val="677998"/>
                </a:solidFill>
              </a:rPr>
              <a:t>Tark maja</a:t>
            </a:r>
            <a:endParaRPr lang="et-EE" sz="700" noProof="0" dirty="0">
              <a:solidFill>
                <a:srgbClr val="677998"/>
              </a:solidFill>
            </a:endParaRPr>
          </a:p>
        </p:txBody>
      </p:sp>
      <p:cxnSp>
        <p:nvCxnSpPr>
          <p:cNvPr id="26" name="Connector: Elbow 25">
            <a:extLst>
              <a:ext uri="{FF2B5EF4-FFF2-40B4-BE49-F238E27FC236}">
                <a16:creationId xmlns:a16="http://schemas.microsoft.com/office/drawing/2014/main" id="{0B1A1AEE-32D7-8732-3362-1A464DBE27AE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7940631" y="4155736"/>
            <a:ext cx="815153" cy="455720"/>
          </a:xfrm>
          <a:prstGeom prst="bentConnector3">
            <a:avLst/>
          </a:prstGeom>
          <a:ln w="12700">
            <a:solidFill>
              <a:srgbClr val="CDD2DD"/>
            </a:solidFill>
            <a:headEnd type="oval" w="med" len="med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B0B7B3EF-8C11-F8E1-DA4C-FB38E765FB1F}"/>
              </a:ext>
            </a:extLst>
          </p:cNvPr>
          <p:cNvSpPr txBox="1"/>
          <p:nvPr/>
        </p:nvSpPr>
        <p:spPr>
          <a:xfrm>
            <a:off x="10667043" y="1658369"/>
            <a:ext cx="5465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700" noProof="0">
                <a:solidFill>
                  <a:srgbClr val="677998"/>
                </a:solidFill>
              </a:rPr>
              <a:t>Välis</a:t>
            </a:r>
            <a:r>
              <a:rPr lang="et-EE" sz="700" noProof="0" dirty="0">
                <a:solidFill>
                  <a:srgbClr val="677998"/>
                </a:solidFill>
              </a:rPr>
              <a:t>-valgus</a:t>
            </a:r>
          </a:p>
        </p:txBody>
      </p:sp>
      <p:cxnSp>
        <p:nvCxnSpPr>
          <p:cNvPr id="28" name="Connector: Elbow 27">
            <a:extLst>
              <a:ext uri="{FF2B5EF4-FFF2-40B4-BE49-F238E27FC236}">
                <a16:creationId xmlns:a16="http://schemas.microsoft.com/office/drawing/2014/main" id="{1F4D6DAC-D186-823D-731E-E28D101121F7}"/>
              </a:ext>
            </a:extLst>
          </p:cNvPr>
          <p:cNvCxnSpPr>
            <a:cxnSpLocks/>
          </p:cNvCxnSpPr>
          <p:nvPr/>
        </p:nvCxnSpPr>
        <p:spPr>
          <a:xfrm rot="5400000">
            <a:off x="10126246" y="2056671"/>
            <a:ext cx="681526" cy="384699"/>
          </a:xfrm>
          <a:prstGeom prst="bentConnector3">
            <a:avLst/>
          </a:prstGeom>
          <a:ln w="12700">
            <a:solidFill>
              <a:srgbClr val="CDD2DD"/>
            </a:solidFill>
            <a:headEnd type="oval" w="med" len="med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5A29952D-DA35-3F70-02A0-D0349E055625}"/>
              </a:ext>
            </a:extLst>
          </p:cNvPr>
          <p:cNvSpPr txBox="1"/>
          <p:nvPr/>
        </p:nvSpPr>
        <p:spPr>
          <a:xfrm>
            <a:off x="6418492" y="2138119"/>
            <a:ext cx="705419" cy="307777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t-EE" sz="700" noProof="0">
                <a:solidFill>
                  <a:srgbClr val="677998"/>
                </a:solidFill>
              </a:rPr>
              <a:t>Elektriline</a:t>
            </a:r>
            <a:br>
              <a:rPr lang="et-EE" sz="700" noProof="0">
                <a:solidFill>
                  <a:srgbClr val="677998"/>
                </a:solidFill>
              </a:rPr>
            </a:br>
            <a:r>
              <a:rPr lang="et-EE" sz="700" noProof="0">
                <a:solidFill>
                  <a:srgbClr val="677998"/>
                </a:solidFill>
              </a:rPr>
              <a:t>põranda</a:t>
            </a:r>
            <a:r>
              <a:rPr lang="et-EE" sz="700" dirty="0">
                <a:solidFill>
                  <a:srgbClr val="677998"/>
                </a:solidFill>
              </a:rPr>
              <a:t>küte</a:t>
            </a:r>
            <a:endParaRPr lang="et-EE" sz="700" noProof="0" dirty="0">
              <a:solidFill>
                <a:srgbClr val="677998"/>
              </a:solidFill>
            </a:endParaRPr>
          </a:p>
        </p:txBody>
      </p:sp>
      <p:cxnSp>
        <p:nvCxnSpPr>
          <p:cNvPr id="32" name="Connector: Elbow 31">
            <a:extLst>
              <a:ext uri="{FF2B5EF4-FFF2-40B4-BE49-F238E27FC236}">
                <a16:creationId xmlns:a16="http://schemas.microsoft.com/office/drawing/2014/main" id="{723D1BE0-E8BA-EA9D-502A-A9006752DB95}"/>
              </a:ext>
            </a:extLst>
          </p:cNvPr>
          <p:cNvCxnSpPr>
            <a:cxnSpLocks/>
            <a:stCxn id="31" idx="2"/>
          </p:cNvCxnSpPr>
          <p:nvPr/>
        </p:nvCxnSpPr>
        <p:spPr>
          <a:xfrm rot="16200000" flipH="1">
            <a:off x="7041369" y="2175729"/>
            <a:ext cx="307608" cy="847942"/>
          </a:xfrm>
          <a:prstGeom prst="bentConnector2">
            <a:avLst/>
          </a:prstGeom>
          <a:ln w="19050">
            <a:solidFill>
              <a:srgbClr val="CDD2DD"/>
            </a:solidFill>
            <a:headEnd type="oval" w="med" len="med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0F8ADFB6-D635-F88E-2D27-3C84EAFD88C8}"/>
              </a:ext>
            </a:extLst>
          </p:cNvPr>
          <p:cNvSpPr txBox="1"/>
          <p:nvPr/>
        </p:nvSpPr>
        <p:spPr>
          <a:xfrm>
            <a:off x="10766383" y="3270071"/>
            <a:ext cx="75731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700" noProof="0" dirty="0">
                <a:solidFill>
                  <a:srgbClr val="677998"/>
                </a:solidFill>
              </a:rPr>
              <a:t>EV-</a:t>
            </a:r>
            <a:r>
              <a:rPr lang="en-US" sz="700" noProof="0" dirty="0" err="1">
                <a:solidFill>
                  <a:srgbClr val="677998"/>
                </a:solidFill>
              </a:rPr>
              <a:t>laadija</a:t>
            </a:r>
            <a:endParaRPr lang="et-EE" sz="700" noProof="0" dirty="0">
              <a:solidFill>
                <a:srgbClr val="677998"/>
              </a:solidFill>
            </a:endParaRPr>
          </a:p>
        </p:txBody>
      </p:sp>
      <p:cxnSp>
        <p:nvCxnSpPr>
          <p:cNvPr id="43" name="Connector: Elbow 42">
            <a:extLst>
              <a:ext uri="{FF2B5EF4-FFF2-40B4-BE49-F238E27FC236}">
                <a16:creationId xmlns:a16="http://schemas.microsoft.com/office/drawing/2014/main" id="{7DD9891A-C26A-D2B4-AB56-953644B4F7BA}"/>
              </a:ext>
            </a:extLst>
          </p:cNvPr>
          <p:cNvCxnSpPr>
            <a:cxnSpLocks/>
            <a:stCxn id="42" idx="1"/>
          </p:cNvCxnSpPr>
          <p:nvPr/>
        </p:nvCxnSpPr>
        <p:spPr>
          <a:xfrm rot="10800000">
            <a:off x="9949147" y="2989937"/>
            <a:ext cx="817236" cy="380163"/>
          </a:xfrm>
          <a:prstGeom prst="bentConnector3">
            <a:avLst>
              <a:gd name="adj1" fmla="val 50000"/>
            </a:avLst>
          </a:prstGeom>
          <a:ln w="12700">
            <a:solidFill>
              <a:srgbClr val="CDD2DD"/>
            </a:solidFill>
            <a:headEnd type="oval" w="med" len="med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A879F031-C0DB-FF6B-0D88-552893EE27F3}"/>
              </a:ext>
            </a:extLst>
          </p:cNvPr>
          <p:cNvSpPr txBox="1"/>
          <p:nvPr/>
        </p:nvSpPr>
        <p:spPr>
          <a:xfrm>
            <a:off x="9366199" y="4990866"/>
            <a:ext cx="641508" cy="415498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700" noProof="0" dirty="0">
                <a:solidFill>
                  <a:srgbClr val="677998"/>
                </a:solidFill>
              </a:rPr>
              <a:t>Energia-</a:t>
            </a:r>
            <a:endParaRPr lang="et-EE" sz="700" noProof="0" dirty="0">
              <a:solidFill>
                <a:srgbClr val="677998"/>
              </a:solidFill>
            </a:endParaRPr>
          </a:p>
          <a:p>
            <a:r>
              <a:rPr lang="en-US" sz="700" noProof="0" dirty="0" err="1">
                <a:solidFill>
                  <a:srgbClr val="677998"/>
                </a:solidFill>
              </a:rPr>
              <a:t>salvestus</a:t>
            </a:r>
            <a:r>
              <a:rPr lang="en-US" sz="700" noProof="0" dirty="0">
                <a:solidFill>
                  <a:srgbClr val="677998"/>
                </a:solidFill>
              </a:rPr>
              <a:t>-</a:t>
            </a:r>
            <a:endParaRPr lang="et-EE" sz="700" noProof="0" dirty="0">
              <a:solidFill>
                <a:srgbClr val="677998"/>
              </a:solidFill>
            </a:endParaRPr>
          </a:p>
          <a:p>
            <a:r>
              <a:rPr lang="en-US" sz="700" noProof="0" dirty="0" err="1">
                <a:solidFill>
                  <a:srgbClr val="677998"/>
                </a:solidFill>
              </a:rPr>
              <a:t>süsteem</a:t>
            </a:r>
            <a:r>
              <a:rPr lang="et-EE" sz="700" noProof="0" dirty="0">
                <a:solidFill>
                  <a:srgbClr val="677998"/>
                </a:solidFill>
              </a:rPr>
              <a:t> </a:t>
            </a:r>
          </a:p>
        </p:txBody>
      </p:sp>
      <p:cxnSp>
        <p:nvCxnSpPr>
          <p:cNvPr id="45" name="Connector: Elbow 44">
            <a:extLst>
              <a:ext uri="{FF2B5EF4-FFF2-40B4-BE49-F238E27FC236}">
                <a16:creationId xmlns:a16="http://schemas.microsoft.com/office/drawing/2014/main" id="{6B89A5D8-23A0-B63F-9C98-9F05336CC35D}"/>
              </a:ext>
            </a:extLst>
          </p:cNvPr>
          <p:cNvCxnSpPr>
            <a:cxnSpLocks/>
            <a:endCxn id="44" idx="0"/>
          </p:cNvCxnSpPr>
          <p:nvPr/>
        </p:nvCxnSpPr>
        <p:spPr>
          <a:xfrm rot="16200000" flipH="1">
            <a:off x="9162095" y="4466008"/>
            <a:ext cx="680032" cy="369684"/>
          </a:xfrm>
          <a:prstGeom prst="bentConnector3">
            <a:avLst>
              <a:gd name="adj1" fmla="val 50000"/>
            </a:avLst>
          </a:prstGeom>
          <a:ln>
            <a:solidFill>
              <a:srgbClr val="CDD2DD"/>
            </a:solidFill>
            <a:headEnd type="oval" w="med" len="med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Connector: Elbow 6">
            <a:extLst>
              <a:ext uri="{FF2B5EF4-FFF2-40B4-BE49-F238E27FC236}">
                <a16:creationId xmlns:a16="http://schemas.microsoft.com/office/drawing/2014/main" id="{FD3C3F4B-62C3-6724-D2AD-403E557D0EBC}"/>
              </a:ext>
            </a:extLst>
          </p:cNvPr>
          <p:cNvCxnSpPr>
            <a:cxnSpLocks/>
          </p:cNvCxnSpPr>
          <p:nvPr/>
        </p:nvCxnSpPr>
        <p:spPr>
          <a:xfrm rot="10800000" flipV="1">
            <a:off x="9529327" y="911940"/>
            <a:ext cx="478380" cy="322542"/>
          </a:xfrm>
          <a:prstGeom prst="bentConnector3">
            <a:avLst/>
          </a:prstGeom>
          <a:ln w="19050">
            <a:solidFill>
              <a:srgbClr val="022054"/>
            </a:solidFill>
            <a:headEnd type="oval" w="med" len="med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le 1">
            <a:extLst>
              <a:ext uri="{FF2B5EF4-FFF2-40B4-BE49-F238E27FC236}">
                <a16:creationId xmlns:a16="http://schemas.microsoft.com/office/drawing/2014/main" id="{32585FE5-0525-490D-55C8-6D4EACF59851}"/>
              </a:ext>
            </a:extLst>
          </p:cNvPr>
          <p:cNvSpPr txBox="1">
            <a:spLocks/>
          </p:cNvSpPr>
          <p:nvPr/>
        </p:nvSpPr>
        <p:spPr>
          <a:xfrm>
            <a:off x="807397" y="-1255"/>
            <a:ext cx="7477464" cy="1325563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2205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t-EE" noProof="0" dirty="0">
                <a:solidFill>
                  <a:srgbClr val="009FFF"/>
                </a:solidFill>
                <a:latin typeface="Aptos ExtraBold" panose="020B0004020202020204" pitchFamily="34" charset="0"/>
              </a:rPr>
              <a:t>Elektrifitseerimine</a:t>
            </a:r>
          </a:p>
        </p:txBody>
      </p:sp>
      <p:graphicFrame>
        <p:nvGraphicFramePr>
          <p:cNvPr id="39" name="Diagram 38">
            <a:extLst>
              <a:ext uri="{FF2B5EF4-FFF2-40B4-BE49-F238E27FC236}">
                <a16:creationId xmlns:a16="http://schemas.microsoft.com/office/drawing/2014/main" id="{34BCC373-C02E-2323-FF3D-FA30116F067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33553380"/>
              </p:ext>
              <p:ext uri="{E7BDC344-281C-4309-B0C6-D0EE65EED2A8}">
                <p202:designPr xmlns:p202="http://schemas.microsoft.com/office/powerpoint/2020/02/main">
                  <p202:designTagLst>
                    <p202:designTag name="ARCH:1:CLS" val="SmartArt"/>
                    <p202:designTag name="ARCH:1:VSVAR" val="Timeline"/>
                  </p202:designTagLst>
                </p202:designPr>
              </p:ext>
            </p:extLst>
          </p:nvPr>
        </p:nvGraphicFramePr>
        <p:xfrm>
          <a:off x="807397" y="1988735"/>
          <a:ext cx="5619750" cy="1974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9" name="TextBox 48">
            <a:extLst>
              <a:ext uri="{FF2B5EF4-FFF2-40B4-BE49-F238E27FC236}">
                <a16:creationId xmlns:a16="http://schemas.microsoft.com/office/drawing/2014/main" id="{25520782-7C02-295F-4A98-80DB4B64F355}"/>
              </a:ext>
            </a:extLst>
          </p:cNvPr>
          <p:cNvSpPr txBox="1"/>
          <p:nvPr/>
        </p:nvSpPr>
        <p:spPr>
          <a:xfrm>
            <a:off x="835469" y="1163510"/>
            <a:ext cx="609485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t-EE" sz="1200" b="1" noProof="0">
                <a:solidFill>
                  <a:srgbClr val="677998"/>
                </a:solidFill>
              </a:rPr>
              <a:t>4-liikmeline pere </a:t>
            </a:r>
            <a:r>
              <a:rPr lang="et-EE" sz="1200" noProof="0">
                <a:solidFill>
                  <a:srgbClr val="677998"/>
                </a:solidFill>
              </a:rPr>
              <a:t>ja maja suurus </a:t>
            </a:r>
            <a:r>
              <a:rPr lang="et-EE" sz="1200" b="1" noProof="0">
                <a:solidFill>
                  <a:srgbClr val="677998"/>
                </a:solidFill>
              </a:rPr>
              <a:t>120 m²</a:t>
            </a:r>
            <a:endParaRPr lang="et-EE" sz="1200" noProof="0">
              <a:solidFill>
                <a:srgbClr val="677998"/>
              </a:solidFill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CB05E900-DD70-87B6-F23D-41ECE62B890B}"/>
              </a:ext>
            </a:extLst>
          </p:cNvPr>
          <p:cNvSpPr txBox="1"/>
          <p:nvPr/>
        </p:nvSpPr>
        <p:spPr>
          <a:xfrm>
            <a:off x="1553589" y="4102085"/>
            <a:ext cx="38076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t-EE" sz="2800" b="1" noProof="0" dirty="0">
                <a:solidFill>
                  <a:srgbClr val="022054"/>
                </a:solidFill>
              </a:rPr>
              <a:t>~7,900 – 11,500 </a:t>
            </a:r>
            <a:r>
              <a:rPr lang="et-EE" sz="1400" b="1" noProof="0" dirty="0">
                <a:solidFill>
                  <a:srgbClr val="022054"/>
                </a:solidFill>
              </a:rPr>
              <a:t>kWh/</a:t>
            </a:r>
            <a:r>
              <a:rPr lang="en-US" sz="1400" b="1" noProof="0" dirty="0" err="1">
                <a:solidFill>
                  <a:srgbClr val="022054"/>
                </a:solidFill>
              </a:rPr>
              <a:t>aastas</a:t>
            </a:r>
            <a:endParaRPr lang="et-EE" sz="2800" b="1" noProof="0" dirty="0">
              <a:solidFill>
                <a:srgbClr val="022054"/>
              </a:solidFill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0166AF3A-7DC8-5115-1986-008C0BFEA190}"/>
              </a:ext>
            </a:extLst>
          </p:cNvPr>
          <p:cNvSpPr txBox="1"/>
          <p:nvPr/>
        </p:nvSpPr>
        <p:spPr>
          <a:xfrm>
            <a:off x="1856595" y="3963585"/>
            <a:ext cx="320163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b="1" dirty="0" err="1">
                <a:solidFill>
                  <a:srgbClr val="022054"/>
                </a:solidFill>
              </a:rPr>
              <a:t>Majapidamise</a:t>
            </a:r>
            <a:r>
              <a:rPr lang="en-US" sz="1200" b="1" dirty="0">
                <a:solidFill>
                  <a:srgbClr val="022054"/>
                </a:solidFill>
              </a:rPr>
              <a:t> </a:t>
            </a:r>
            <a:r>
              <a:rPr lang="en-US" sz="1200" b="1" dirty="0" err="1">
                <a:solidFill>
                  <a:srgbClr val="022054"/>
                </a:solidFill>
              </a:rPr>
              <a:t>el.tarbimine</a:t>
            </a:r>
            <a:r>
              <a:rPr lang="en-US" sz="1200" b="1" dirty="0">
                <a:solidFill>
                  <a:srgbClr val="022054"/>
                </a:solidFill>
              </a:rPr>
              <a:t> </a:t>
            </a:r>
            <a:r>
              <a:rPr lang="en-US" sz="1200" b="1" dirty="0" err="1">
                <a:solidFill>
                  <a:srgbClr val="022054"/>
                </a:solidFill>
              </a:rPr>
              <a:t>kokku</a:t>
            </a:r>
            <a:r>
              <a:rPr lang="et-EE" sz="1200" b="1" dirty="0">
                <a:solidFill>
                  <a:srgbClr val="022054"/>
                </a:solidFill>
              </a:rPr>
              <a:t>:</a:t>
            </a:r>
            <a:endParaRPr lang="et-EE" sz="1200" dirty="0">
              <a:solidFill>
                <a:srgbClr val="022054"/>
              </a:solidFill>
            </a:endParaRPr>
          </a:p>
        </p:txBody>
      </p:sp>
      <p:graphicFrame>
        <p:nvGraphicFramePr>
          <p:cNvPr id="58" name="Chart 57">
            <a:extLst>
              <a:ext uri="{FF2B5EF4-FFF2-40B4-BE49-F238E27FC236}">
                <a16:creationId xmlns:a16="http://schemas.microsoft.com/office/drawing/2014/main" id="{CBD2B86D-A2A9-52D6-1584-5C423714A37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1776473"/>
              </p:ext>
            </p:extLst>
          </p:nvPr>
        </p:nvGraphicFramePr>
        <p:xfrm>
          <a:off x="3426032" y="4479864"/>
          <a:ext cx="1619970" cy="108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65" name="Chart 64">
            <a:extLst>
              <a:ext uri="{FF2B5EF4-FFF2-40B4-BE49-F238E27FC236}">
                <a16:creationId xmlns:a16="http://schemas.microsoft.com/office/drawing/2014/main" id="{BF72743A-8A53-A74C-56FB-A8B2FEED887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68641552"/>
              </p:ext>
            </p:extLst>
          </p:nvPr>
        </p:nvGraphicFramePr>
        <p:xfrm>
          <a:off x="4248249" y="4479864"/>
          <a:ext cx="1619970" cy="108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67" name="Chart 66">
            <a:extLst>
              <a:ext uri="{FF2B5EF4-FFF2-40B4-BE49-F238E27FC236}">
                <a16:creationId xmlns:a16="http://schemas.microsoft.com/office/drawing/2014/main" id="{5B378FE3-4EC3-6801-C720-3518659A96E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212759"/>
              </p:ext>
            </p:extLst>
          </p:nvPr>
        </p:nvGraphicFramePr>
        <p:xfrm>
          <a:off x="2603815" y="4479864"/>
          <a:ext cx="1619970" cy="108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graphicFrame>
        <p:nvGraphicFramePr>
          <p:cNvPr id="68" name="Chart 67">
            <a:extLst>
              <a:ext uri="{FF2B5EF4-FFF2-40B4-BE49-F238E27FC236}">
                <a16:creationId xmlns:a16="http://schemas.microsoft.com/office/drawing/2014/main" id="{50CE10B5-F191-C882-584B-CE64BDC2D9A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09532168"/>
              </p:ext>
            </p:extLst>
          </p:nvPr>
        </p:nvGraphicFramePr>
        <p:xfrm>
          <a:off x="1781598" y="4479864"/>
          <a:ext cx="1619970" cy="108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graphicFrame>
        <p:nvGraphicFramePr>
          <p:cNvPr id="66" name="Chart 65">
            <a:extLst>
              <a:ext uri="{FF2B5EF4-FFF2-40B4-BE49-F238E27FC236}">
                <a16:creationId xmlns:a16="http://schemas.microsoft.com/office/drawing/2014/main" id="{EA792E4A-75AD-33AD-54DB-D7FD1AC0796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24000432"/>
              </p:ext>
            </p:extLst>
          </p:nvPr>
        </p:nvGraphicFramePr>
        <p:xfrm>
          <a:off x="959381" y="4479864"/>
          <a:ext cx="1619970" cy="108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</p:spTree>
    <p:extLst>
      <p:ext uri="{BB962C8B-B14F-4D97-AF65-F5344CB8AC3E}">
        <p14:creationId xmlns:p14="http://schemas.microsoft.com/office/powerpoint/2010/main" val="23185528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A7C0E1-EFDE-C02A-EB05-27206D706A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C697627D-A750-2423-8A71-395E968E7746}"/>
              </a:ext>
            </a:extLst>
          </p:cNvPr>
          <p:cNvSpPr txBox="1">
            <a:spLocks/>
          </p:cNvSpPr>
          <p:nvPr/>
        </p:nvSpPr>
        <p:spPr>
          <a:xfrm>
            <a:off x="807397" y="-1255"/>
            <a:ext cx="8651648" cy="1325563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2205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t-EE" noProof="0" dirty="0">
                <a:solidFill>
                  <a:srgbClr val="009FFF"/>
                </a:solidFill>
                <a:latin typeface="Aptos ExtraBold" panose="020B0004020202020204" pitchFamily="34" charset="0"/>
              </a:rPr>
              <a:t>Katus – </a:t>
            </a:r>
            <a:r>
              <a:rPr lang="et-EE" dirty="0">
                <a:solidFill>
                  <a:srgbClr val="009FFF"/>
                </a:solidFill>
                <a:latin typeface="Aptos ExtraBold" panose="020B0004020202020204" pitchFamily="34" charset="0"/>
              </a:rPr>
              <a:t>kodu</a:t>
            </a:r>
            <a:r>
              <a:rPr lang="et-EE" noProof="0" dirty="0">
                <a:solidFill>
                  <a:srgbClr val="009FFF"/>
                </a:solidFill>
                <a:latin typeface="Aptos ExtraBold" panose="020B0004020202020204" pitchFamily="34" charset="0"/>
              </a:rPr>
              <a:t> elektrijaam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914556B-3026-912E-1B90-03E795420CFB}"/>
              </a:ext>
            </a:extLst>
          </p:cNvPr>
          <p:cNvSpPr txBox="1"/>
          <p:nvPr/>
        </p:nvSpPr>
        <p:spPr>
          <a:xfrm>
            <a:off x="835468" y="1163510"/>
            <a:ext cx="722741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t-EE" sz="1200" noProof="0" dirty="0">
                <a:solidFill>
                  <a:srgbClr val="677998"/>
                </a:solidFill>
              </a:rPr>
              <a:t>Soojuspumpaga köetav pind 130 m²</a:t>
            </a:r>
            <a:r>
              <a:rPr lang="et-EE" sz="1200" dirty="0">
                <a:solidFill>
                  <a:srgbClr val="677998"/>
                </a:solidFill>
              </a:rPr>
              <a:t> ja tarbevee </a:t>
            </a:r>
            <a:r>
              <a:rPr lang="en-US" sz="1200" dirty="0" err="1">
                <a:solidFill>
                  <a:srgbClr val="677998"/>
                </a:solidFill>
              </a:rPr>
              <a:t>tootmine</a:t>
            </a:r>
            <a:r>
              <a:rPr lang="et-EE" sz="1200" dirty="0">
                <a:solidFill>
                  <a:srgbClr val="677998"/>
                </a:solidFill>
              </a:rPr>
              <a:t>, aastane tarbimine 11 752 kWh/aastas</a:t>
            </a:r>
            <a:endParaRPr lang="et-EE" sz="1200" noProof="0" dirty="0">
              <a:solidFill>
                <a:srgbClr val="677998"/>
              </a:solidFill>
            </a:endParaRPr>
          </a:p>
        </p:txBody>
      </p:sp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D2483B07-B79C-15F1-2BFE-42DDE26850B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05464542"/>
              </p:ext>
            </p:extLst>
          </p:nvPr>
        </p:nvGraphicFramePr>
        <p:xfrm>
          <a:off x="695325" y="1369420"/>
          <a:ext cx="9081721" cy="43221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9" name="Group 8">
            <a:extLst>
              <a:ext uri="{FF2B5EF4-FFF2-40B4-BE49-F238E27FC236}">
                <a16:creationId xmlns:a16="http://schemas.microsoft.com/office/drawing/2014/main" id="{7DCA3DAF-C85F-3B0E-DD7B-2EBE0819B0B3}"/>
              </a:ext>
            </a:extLst>
          </p:cNvPr>
          <p:cNvGrpSpPr/>
          <p:nvPr/>
        </p:nvGrpSpPr>
        <p:grpSpPr>
          <a:xfrm>
            <a:off x="7414984" y="550148"/>
            <a:ext cx="6419456" cy="4147142"/>
            <a:chOff x="7658200" y="1125302"/>
            <a:chExt cx="6440209" cy="416054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2651714-4CB5-903E-0EB6-9EF6F32472F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81195" y="1694806"/>
              <a:ext cx="1394218" cy="3021543"/>
            </a:xfrm>
            <a:prstGeom prst="rect">
              <a:avLst/>
            </a:prstGeom>
          </p:spPr>
        </p:pic>
        <p:pic>
          <p:nvPicPr>
            <p:cNvPr id="7" name="Picture 6" descr="A black cell phone with a black background&#10;&#10;AI-generated content may be incorrect.">
              <a:extLst>
                <a:ext uri="{FF2B5EF4-FFF2-40B4-BE49-F238E27FC236}">
                  <a16:creationId xmlns:a16="http://schemas.microsoft.com/office/drawing/2014/main" id="{B0AA5B20-6C55-430C-580E-125155F19D1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6"/>
                </a:ext>
              </a:extLst>
            </a:blip>
            <a:stretch>
              <a:fillRect/>
            </a:stretch>
          </p:blipFill>
          <p:spPr>
            <a:xfrm>
              <a:off x="7658200" y="1125302"/>
              <a:ext cx="6440209" cy="4160549"/>
            </a:xfrm>
            <a:prstGeom prst="rect">
              <a:avLst/>
            </a:prstGeom>
          </p:spPr>
        </p:pic>
      </p:grpSp>
      <p:graphicFrame>
        <p:nvGraphicFramePr>
          <p:cNvPr id="16" name="Chart 15">
            <a:extLst>
              <a:ext uri="{FF2B5EF4-FFF2-40B4-BE49-F238E27FC236}">
                <a16:creationId xmlns:a16="http://schemas.microsoft.com/office/drawing/2014/main" id="{52BE2BF5-32A8-7B13-E510-A6A5662DF8C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81121049"/>
              </p:ext>
            </p:extLst>
          </p:nvPr>
        </p:nvGraphicFramePr>
        <p:xfrm>
          <a:off x="4306573" y="3429000"/>
          <a:ext cx="2120574" cy="14137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B3628BA7-DB70-2509-72A4-1D2232EFAE79}"/>
              </a:ext>
            </a:extLst>
          </p:cNvPr>
          <p:cNvSpPr txBox="1"/>
          <p:nvPr/>
        </p:nvSpPr>
        <p:spPr>
          <a:xfrm>
            <a:off x="9839876" y="4491285"/>
            <a:ext cx="154017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t-EE" sz="900" b="1" noProof="0" dirty="0">
                <a:solidFill>
                  <a:srgbClr val="022054"/>
                </a:solidFill>
              </a:rPr>
              <a:t>27.  </a:t>
            </a:r>
            <a:r>
              <a:rPr lang="et-EE" sz="900" b="1" dirty="0">
                <a:solidFill>
                  <a:srgbClr val="022054"/>
                </a:solidFill>
              </a:rPr>
              <a:t>v</a:t>
            </a:r>
            <a:r>
              <a:rPr lang="et-EE" sz="900" b="1" noProof="0" dirty="0" err="1">
                <a:solidFill>
                  <a:srgbClr val="022054"/>
                </a:solidFill>
              </a:rPr>
              <a:t>eebruar</a:t>
            </a:r>
            <a:r>
              <a:rPr lang="et-EE" sz="900" b="1" noProof="0" dirty="0">
                <a:solidFill>
                  <a:srgbClr val="022054"/>
                </a:solidFill>
              </a:rPr>
              <a:t> 2026</a:t>
            </a:r>
          </a:p>
          <a:p>
            <a:pPr algn="ctr"/>
            <a:r>
              <a:rPr lang="et-EE" sz="900" noProof="0" dirty="0">
                <a:solidFill>
                  <a:srgbClr val="022054"/>
                </a:solidFill>
              </a:rPr>
              <a:t>100 % hoone elektrivajadusest tootis päiksekatus</a:t>
            </a:r>
          </a:p>
        </p:txBody>
      </p:sp>
    </p:spTree>
    <p:extLst>
      <p:ext uri="{BB962C8B-B14F-4D97-AF65-F5344CB8AC3E}">
        <p14:creationId xmlns:p14="http://schemas.microsoft.com/office/powerpoint/2010/main" val="11363786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405FA1-2F98-A756-9BCC-6D911579E3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B4EFD3B-C058-4806-F101-1BE384E1861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069" y="2719516"/>
            <a:ext cx="3635731" cy="275031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6F35A38-5EBE-6022-C887-BD0E0EB0A2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5822" y="2378939"/>
            <a:ext cx="5849160" cy="4484358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8A576797-9BAD-E796-6D3D-FA74DE32BFDB}"/>
              </a:ext>
            </a:extLst>
          </p:cNvPr>
          <p:cNvSpPr txBox="1">
            <a:spLocks/>
          </p:cNvSpPr>
          <p:nvPr/>
        </p:nvSpPr>
        <p:spPr>
          <a:xfrm>
            <a:off x="807396" y="-1255"/>
            <a:ext cx="10336853" cy="1325563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2205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t-EE" dirty="0">
                <a:solidFill>
                  <a:srgbClr val="009FFF"/>
                </a:solidFill>
                <a:latin typeface="Aptos ExtraBold" panose="020B0004020202020204" pitchFamily="34" charset="0"/>
              </a:rPr>
              <a:t>2-in-1</a:t>
            </a:r>
            <a:r>
              <a:rPr lang="en-US" dirty="0">
                <a:solidFill>
                  <a:srgbClr val="009FFF"/>
                </a:solidFill>
                <a:latin typeface="Aptos ExtraBold" panose="020B0004020202020204" pitchFamily="34" charset="0"/>
              </a:rPr>
              <a:t> p</a:t>
            </a:r>
            <a:r>
              <a:rPr lang="en-US" noProof="0" dirty="0" err="1">
                <a:solidFill>
                  <a:srgbClr val="009FFF"/>
                </a:solidFill>
                <a:latin typeface="Aptos ExtraBold" panose="020B0004020202020204" pitchFamily="34" charset="0"/>
              </a:rPr>
              <a:t>äikesekatus</a:t>
            </a:r>
            <a:endParaRPr lang="et-EE" noProof="0" dirty="0">
              <a:solidFill>
                <a:srgbClr val="009FFF"/>
              </a:solidFill>
              <a:latin typeface="Aptos ExtraBold" panose="020B00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C691C62-575C-551B-2060-AA93B9B4FAE0}"/>
              </a:ext>
            </a:extLst>
          </p:cNvPr>
          <p:cNvSpPr txBox="1"/>
          <p:nvPr/>
        </p:nvSpPr>
        <p:spPr>
          <a:xfrm>
            <a:off x="835469" y="1163510"/>
            <a:ext cx="609485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t-EE" sz="1200" b="1" noProof="0" dirty="0">
                <a:solidFill>
                  <a:srgbClr val="022054"/>
                </a:solidFill>
              </a:rPr>
              <a:t>Põhiprintsiip: </a:t>
            </a:r>
            <a:r>
              <a:rPr lang="et-EE" sz="1200" noProof="0" dirty="0">
                <a:solidFill>
                  <a:srgbClr val="022054"/>
                </a:solidFill>
              </a:rPr>
              <a:t>Vähem materjali, väiksem tööjõukulu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26448A-3948-5576-C18E-7B62A53F5E2F}"/>
              </a:ext>
            </a:extLst>
          </p:cNvPr>
          <p:cNvSpPr txBox="1"/>
          <p:nvPr/>
        </p:nvSpPr>
        <p:spPr>
          <a:xfrm>
            <a:off x="807396" y="1666450"/>
            <a:ext cx="5168426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t-EE" sz="1200" b="1" noProof="0" dirty="0">
                <a:solidFill>
                  <a:srgbClr val="677998"/>
                </a:solidFill>
              </a:rPr>
              <a:t>Building </a:t>
            </a:r>
            <a:r>
              <a:rPr lang="et-EE" sz="1200" b="1" noProof="0" dirty="0" err="1">
                <a:solidFill>
                  <a:srgbClr val="677998"/>
                </a:solidFill>
                <a:latin typeface="Aptos Black" panose="020B0004020202020204" pitchFamily="34" charset="0"/>
              </a:rPr>
              <a:t>Applied</a:t>
            </a:r>
            <a:r>
              <a:rPr lang="et-EE" sz="1200" b="1" noProof="0" dirty="0">
                <a:solidFill>
                  <a:srgbClr val="677998"/>
                </a:solidFill>
              </a:rPr>
              <a:t> </a:t>
            </a:r>
            <a:r>
              <a:rPr lang="et-EE" sz="1200" b="1" noProof="0" dirty="0" err="1">
                <a:solidFill>
                  <a:srgbClr val="677998"/>
                </a:solidFill>
              </a:rPr>
              <a:t>Photovoltaics</a:t>
            </a:r>
            <a:r>
              <a:rPr lang="et-EE" sz="1200" b="1" noProof="0" dirty="0">
                <a:solidFill>
                  <a:srgbClr val="677998"/>
                </a:solidFill>
              </a:rPr>
              <a:t> (BAPV)</a:t>
            </a:r>
          </a:p>
          <a:p>
            <a:r>
              <a:rPr lang="et-EE" sz="1200" noProof="0" dirty="0">
                <a:solidFill>
                  <a:srgbClr val="677998"/>
                </a:solidFill>
              </a:rPr>
              <a:t>Katusematerjali peale paigaldatavad tavalised päiksepaneelid</a:t>
            </a:r>
          </a:p>
          <a:p>
            <a:r>
              <a:rPr lang="et-EE" sz="1000" i="1" noProof="0" dirty="0">
                <a:solidFill>
                  <a:srgbClr val="677998"/>
                </a:solidFill>
                <a:latin typeface="Aptos Light" panose="020B0004020202020204" pitchFamily="34" charset="0"/>
              </a:rPr>
              <a:t>Katusematerjal</a:t>
            </a:r>
            <a:r>
              <a:rPr lang="et-EE" sz="1000" i="1" dirty="0">
                <a:solidFill>
                  <a:srgbClr val="677998"/>
                </a:solidFill>
                <a:latin typeface="Aptos Light" panose="020B0004020202020204" pitchFamily="34" charset="0"/>
              </a:rPr>
              <a:t> </a:t>
            </a:r>
            <a:r>
              <a:rPr lang="et-EE" sz="1000" i="1" noProof="0" dirty="0">
                <a:solidFill>
                  <a:srgbClr val="677998"/>
                </a:solidFill>
                <a:latin typeface="Aptos Light" panose="020B0004020202020204" pitchFamily="34" charset="0"/>
              </a:rPr>
              <a:t>+ päikesepaneelid → rohkem materjali, mitu paigaldusmeeskonda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7D1CD3-8385-91B6-27B2-A594145027FB}"/>
              </a:ext>
            </a:extLst>
          </p:cNvPr>
          <p:cNvSpPr txBox="1"/>
          <p:nvPr/>
        </p:nvSpPr>
        <p:spPr>
          <a:xfrm>
            <a:off x="5975822" y="1666450"/>
            <a:ext cx="5168426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t-EE" sz="1200" b="1" noProof="0" dirty="0">
                <a:solidFill>
                  <a:srgbClr val="022054"/>
                </a:solidFill>
              </a:rPr>
              <a:t>Building </a:t>
            </a:r>
            <a:r>
              <a:rPr lang="et-EE" sz="1200" b="1" noProof="0" dirty="0" err="1">
                <a:solidFill>
                  <a:srgbClr val="022054"/>
                </a:solidFill>
                <a:latin typeface="Aptos Black" panose="020B0004020202020204" pitchFamily="34" charset="0"/>
              </a:rPr>
              <a:t>Integrated</a:t>
            </a:r>
            <a:r>
              <a:rPr lang="et-EE" sz="1200" b="1" noProof="0" dirty="0">
                <a:solidFill>
                  <a:srgbClr val="022054"/>
                </a:solidFill>
              </a:rPr>
              <a:t> </a:t>
            </a:r>
            <a:r>
              <a:rPr lang="et-EE" sz="1200" b="1" noProof="0" dirty="0" err="1">
                <a:solidFill>
                  <a:srgbClr val="022054"/>
                </a:solidFill>
              </a:rPr>
              <a:t>Photovoltaics</a:t>
            </a:r>
            <a:r>
              <a:rPr lang="et-EE" sz="1200" b="1" noProof="0" dirty="0">
                <a:solidFill>
                  <a:srgbClr val="022054"/>
                </a:solidFill>
              </a:rPr>
              <a:t> (BIPV)</a:t>
            </a:r>
          </a:p>
          <a:p>
            <a:r>
              <a:rPr lang="et-EE" sz="1200" dirty="0">
                <a:solidFill>
                  <a:srgbClr val="022054"/>
                </a:solidFill>
              </a:rPr>
              <a:t>Kaks ühes päikesekatus</a:t>
            </a:r>
            <a:r>
              <a:rPr lang="en-US" sz="1200" dirty="0">
                <a:solidFill>
                  <a:srgbClr val="022054"/>
                </a:solidFill>
              </a:rPr>
              <a:t>e </a:t>
            </a:r>
            <a:r>
              <a:rPr lang="et-EE" sz="1200" dirty="0">
                <a:solidFill>
                  <a:srgbClr val="022054"/>
                </a:solidFill>
              </a:rPr>
              <a:t>katusekatte</a:t>
            </a:r>
            <a:r>
              <a:rPr lang="en-US" sz="1200" dirty="0">
                <a:solidFill>
                  <a:srgbClr val="022054"/>
                </a:solidFill>
              </a:rPr>
              <a:t> </a:t>
            </a:r>
            <a:r>
              <a:rPr lang="et-EE" sz="1200" dirty="0">
                <a:solidFill>
                  <a:srgbClr val="022054"/>
                </a:solidFill>
              </a:rPr>
              <a:t>materjal</a:t>
            </a:r>
            <a:endParaRPr lang="et-EE" sz="1200" noProof="0" dirty="0">
              <a:solidFill>
                <a:srgbClr val="022054"/>
              </a:solidFill>
            </a:endParaRPr>
          </a:p>
          <a:p>
            <a:r>
              <a:rPr lang="et-EE" sz="1000" i="1" noProof="0" dirty="0">
                <a:solidFill>
                  <a:srgbClr val="022054"/>
                </a:solidFill>
                <a:latin typeface="Aptos Light" panose="020B0004020202020204" pitchFamily="34" charset="0"/>
              </a:rPr>
              <a:t>Katuse konstruktsioon + päikesekatus → vähem materjali, kergem katus, üks paigaldaja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F2D8A09-8526-8ADB-4892-B64D84F0981A}"/>
              </a:ext>
            </a:extLst>
          </p:cNvPr>
          <p:cNvSpPr txBox="1"/>
          <p:nvPr/>
        </p:nvSpPr>
        <p:spPr>
          <a:xfrm>
            <a:off x="4644000" y="4802644"/>
            <a:ext cx="2034775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t-EE" sz="1100" b="1" noProof="0" dirty="0">
                <a:solidFill>
                  <a:srgbClr val="022054"/>
                </a:solidFill>
                <a:latin typeface="Aptos Black" panose="020B0004020202020204" pitchFamily="34" charset="0"/>
              </a:rPr>
              <a:t>4 kihti:</a:t>
            </a:r>
            <a:br>
              <a:rPr lang="et-EE" sz="1100" b="1" noProof="0" dirty="0">
                <a:solidFill>
                  <a:srgbClr val="009FFF"/>
                </a:solidFill>
              </a:rPr>
            </a:br>
            <a:r>
              <a:rPr lang="et-EE" sz="1100" b="1" noProof="0" dirty="0" err="1">
                <a:solidFill>
                  <a:srgbClr val="009FFF"/>
                </a:solidFill>
              </a:rPr>
              <a:t>Solar</a:t>
            </a:r>
            <a:r>
              <a:rPr lang="et-EE" sz="1100" b="1" noProof="0" dirty="0">
                <a:solidFill>
                  <a:srgbClr val="009FFF"/>
                </a:solidFill>
              </a:rPr>
              <a:t> </a:t>
            </a:r>
            <a:r>
              <a:rPr lang="et-EE" sz="1100" b="1" noProof="0" dirty="0" err="1">
                <a:solidFill>
                  <a:srgbClr val="009FFF"/>
                </a:solidFill>
              </a:rPr>
              <a:t>Full</a:t>
            </a:r>
            <a:r>
              <a:rPr lang="et-EE" sz="1100" b="1" noProof="0" dirty="0">
                <a:solidFill>
                  <a:srgbClr val="009FFF"/>
                </a:solidFill>
              </a:rPr>
              <a:t> </a:t>
            </a:r>
            <a:r>
              <a:rPr lang="et-EE" sz="1100" b="1" noProof="0" dirty="0" err="1">
                <a:solidFill>
                  <a:srgbClr val="009FFF"/>
                </a:solidFill>
              </a:rPr>
              <a:t>Roof</a:t>
            </a:r>
            <a:r>
              <a:rPr lang="et-EE" sz="1100" b="1" noProof="0" dirty="0">
                <a:solidFill>
                  <a:srgbClr val="009FFF"/>
                </a:solidFill>
              </a:rPr>
              <a:t>™</a:t>
            </a:r>
          </a:p>
          <a:p>
            <a:pPr algn="r"/>
            <a:r>
              <a:rPr lang="et-EE" sz="1100" noProof="0" dirty="0">
                <a:solidFill>
                  <a:srgbClr val="022054"/>
                </a:solidFill>
              </a:rPr>
              <a:t>Roovitus</a:t>
            </a:r>
          </a:p>
          <a:p>
            <a:pPr algn="r"/>
            <a:r>
              <a:rPr lang="et-EE" sz="1100" dirty="0">
                <a:solidFill>
                  <a:srgbClr val="022054"/>
                </a:solidFill>
              </a:rPr>
              <a:t>Aluskate</a:t>
            </a:r>
            <a:endParaRPr lang="et-EE" sz="1100" noProof="0" dirty="0">
              <a:solidFill>
                <a:srgbClr val="022054"/>
              </a:solidFill>
            </a:endParaRPr>
          </a:p>
          <a:p>
            <a:pPr algn="r"/>
            <a:r>
              <a:rPr lang="et-EE" sz="1100" noProof="0" dirty="0">
                <a:solidFill>
                  <a:srgbClr val="022054"/>
                </a:solidFill>
              </a:rPr>
              <a:t>Sarikad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E48AC95-6603-7C91-D6A4-ADCE48E7802E}"/>
              </a:ext>
            </a:extLst>
          </p:cNvPr>
          <p:cNvSpPr txBox="1"/>
          <p:nvPr/>
        </p:nvSpPr>
        <p:spPr>
          <a:xfrm>
            <a:off x="-156607" y="4464090"/>
            <a:ext cx="2034775" cy="12772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t-EE" sz="1100" b="1" noProof="0" dirty="0">
                <a:solidFill>
                  <a:srgbClr val="677998"/>
                </a:solidFill>
                <a:latin typeface="Aptos Black" panose="020B0004020202020204" pitchFamily="34" charset="0"/>
              </a:rPr>
              <a:t>6 kihti:</a:t>
            </a:r>
            <a:br>
              <a:rPr lang="et-EE" sz="1100" noProof="0" dirty="0">
                <a:solidFill>
                  <a:srgbClr val="677998"/>
                </a:solidFill>
              </a:rPr>
            </a:br>
            <a:r>
              <a:rPr lang="et-EE" sz="1100" noProof="0" dirty="0">
                <a:solidFill>
                  <a:srgbClr val="677998"/>
                </a:solidFill>
              </a:rPr>
              <a:t>Päikesepaneelid</a:t>
            </a:r>
          </a:p>
          <a:p>
            <a:pPr algn="r"/>
            <a:r>
              <a:rPr lang="et-EE" sz="1100" noProof="0" dirty="0">
                <a:solidFill>
                  <a:srgbClr val="677998"/>
                </a:solidFill>
              </a:rPr>
              <a:t>Kinnitus-süsteem</a:t>
            </a:r>
          </a:p>
          <a:p>
            <a:pPr algn="r"/>
            <a:r>
              <a:rPr lang="et-EE" sz="1100" noProof="0" dirty="0">
                <a:solidFill>
                  <a:srgbClr val="677998"/>
                </a:solidFill>
              </a:rPr>
              <a:t>Katusematerjal</a:t>
            </a:r>
          </a:p>
          <a:p>
            <a:pPr algn="r"/>
            <a:r>
              <a:rPr lang="et-EE" sz="1100" noProof="0" dirty="0">
                <a:solidFill>
                  <a:srgbClr val="677998"/>
                </a:solidFill>
              </a:rPr>
              <a:t>Roovitus</a:t>
            </a:r>
          </a:p>
          <a:p>
            <a:pPr algn="r"/>
            <a:r>
              <a:rPr lang="et-EE" sz="1100" noProof="0" dirty="0">
                <a:solidFill>
                  <a:srgbClr val="677998"/>
                </a:solidFill>
              </a:rPr>
              <a:t>Aluskate</a:t>
            </a:r>
          </a:p>
          <a:p>
            <a:pPr algn="r"/>
            <a:r>
              <a:rPr lang="et-EE" sz="1100" noProof="0" dirty="0">
                <a:solidFill>
                  <a:srgbClr val="677998"/>
                </a:solidFill>
              </a:rPr>
              <a:t>Sarikad</a:t>
            </a:r>
          </a:p>
        </p:txBody>
      </p:sp>
    </p:spTree>
    <p:extLst>
      <p:ext uri="{BB962C8B-B14F-4D97-AF65-F5344CB8AC3E}">
        <p14:creationId xmlns:p14="http://schemas.microsoft.com/office/powerpoint/2010/main" val="17021751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B3597F5-C934-77DE-21BB-41CC891F2F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9120" y="-4393"/>
            <a:ext cx="8872880" cy="6858000"/>
          </a:xfrm>
          <a:prstGeom prst="rect">
            <a:avLst/>
          </a:prstGeom>
        </p:spPr>
      </p:pic>
      <p:pic>
        <p:nvPicPr>
          <p:cNvPr id="5" name="Picture 4" descr="A blue and black diamond&#10;&#10;AI-generated content may be incorrect.">
            <a:extLst>
              <a:ext uri="{FF2B5EF4-FFF2-40B4-BE49-F238E27FC236}">
                <a16:creationId xmlns:a16="http://schemas.microsoft.com/office/drawing/2014/main" id="{1334D927-2C2F-2EE9-B918-D9125D8E67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393"/>
            <a:ext cx="5254760" cy="6858000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BECAD443-E37A-5729-6D82-0A79C9886D7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3171" y="2079238"/>
            <a:ext cx="3288877" cy="3992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273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E771F2-599A-E430-6C9A-89F7790062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178F32F-01E7-6ECD-987C-24DD2BBEF3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4393"/>
            <a:ext cx="8839200" cy="6858000"/>
          </a:xfrm>
          <a:prstGeom prst="rect">
            <a:avLst/>
          </a:prstGeom>
        </p:spPr>
      </p:pic>
      <p:pic>
        <p:nvPicPr>
          <p:cNvPr id="5" name="Picture 4" descr="A blue and black diamond&#10;&#10;AI-generated content may be incorrect.">
            <a:extLst>
              <a:ext uri="{FF2B5EF4-FFF2-40B4-BE49-F238E27FC236}">
                <a16:creationId xmlns:a16="http://schemas.microsoft.com/office/drawing/2014/main" id="{70DCB856-50AD-7D52-7016-EB098C72AB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393"/>
            <a:ext cx="5254760" cy="6858000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5E30418A-8E83-A124-F182-003D53F11B2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3171" y="2079238"/>
            <a:ext cx="3288877" cy="3992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154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DC6ABA-2839-B10B-C925-78073EE840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7F31C6C-31B9-1CE9-FACA-B9E27E639F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4393"/>
            <a:ext cx="8839200" cy="6858000"/>
          </a:xfrm>
          <a:prstGeom prst="rect">
            <a:avLst/>
          </a:prstGeom>
        </p:spPr>
      </p:pic>
      <p:pic>
        <p:nvPicPr>
          <p:cNvPr id="5" name="Picture 4" descr="A blue and black diamond&#10;&#10;AI-generated content may be incorrect.">
            <a:extLst>
              <a:ext uri="{FF2B5EF4-FFF2-40B4-BE49-F238E27FC236}">
                <a16:creationId xmlns:a16="http://schemas.microsoft.com/office/drawing/2014/main" id="{BFF62B6E-2E10-7D3A-DB15-E5E9B87246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393"/>
            <a:ext cx="5254760" cy="6858000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A5325A39-7C24-8410-2B34-8D18A33F4E3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3171" y="2079238"/>
            <a:ext cx="3288877" cy="3992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456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title="SOLARSTONE - Completed Projects #3">
            <a:hlinkClick r:id="" action="ppaction://media"/>
            <a:extLst>
              <a:ext uri="{FF2B5EF4-FFF2-40B4-BE49-F238E27FC236}">
                <a16:creationId xmlns:a16="http://schemas.microsoft.com/office/drawing/2014/main" id="{742FB774-B0DD-850E-2CEA-92079D7CAEB1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88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359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70000">
        <p:fade/>
      </p:transition>
    </mc:Choice>
    <mc:Fallback xmlns="">
      <p:transition spd="med" advClick="0" advTm="17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0.xml><?xml version="1.0" encoding="utf-8"?>
<a:theme xmlns:a="http://schemas.openxmlformats.org/drawingml/2006/main" name="Solarstone #9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Solarstone #1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Solarstone #2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Solarstone #3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Solarstone #4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Solarstone #5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7.xml><?xml version="1.0" encoding="utf-8"?>
<a:theme xmlns:a="http://schemas.openxmlformats.org/drawingml/2006/main" name="Solarstone #6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8.xml><?xml version="1.0" encoding="utf-8"?>
<a:theme xmlns:a="http://schemas.openxmlformats.org/drawingml/2006/main" name="Solarstone #7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9.xml><?xml version="1.0" encoding="utf-8"?>
<a:theme xmlns:a="http://schemas.openxmlformats.org/drawingml/2006/main" name="Solarstone #8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B89C3281819B0B44894661A6CBD25ED9" ma:contentTypeVersion="13" ma:contentTypeDescription="Loo uus dokument" ma:contentTypeScope="" ma:versionID="a558fd2858bae32b0fbc5a13f0e0d12a">
  <xsd:schema xmlns:xsd="http://www.w3.org/2001/XMLSchema" xmlns:xs="http://www.w3.org/2001/XMLSchema" xmlns:p="http://schemas.microsoft.com/office/2006/metadata/properties" xmlns:ns2="001acb16-1c68-4815-82f3-060e6984b79c" xmlns:ns3="93472933-3cd1-40e6-aca2-5084e62621ac" targetNamespace="http://schemas.microsoft.com/office/2006/metadata/properties" ma:root="true" ma:fieldsID="78c755300421e4d6c4ba325b6516be9e" ns2:_="" ns3:_="">
    <xsd:import namespace="001acb16-1c68-4815-82f3-060e6984b79c"/>
    <xsd:import namespace="93472933-3cd1-40e6-aca2-5084e62621a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CR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01acb16-1c68-4815-82f3-060e6984b79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Pildisildid" ma:readOnly="false" ma:fieldId="{5cf76f15-5ced-4ddc-b409-7134ff3c332f}" ma:taxonomyMulti="true" ma:sspId="e232772d-f3b1-415c-86be-2885164cd81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BillingMetadata" ma:index="20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3472933-3cd1-40e6-aca2-5084e62621ac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bb63857c-f5be-440d-8fef-0be844ad643d}" ma:internalName="TaxCatchAll" ma:showField="CatchAllData" ma:web="93472933-3cd1-40e6-aca2-5084e62621a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utüüp"/>
        <xsd:element ref="dc:title" minOccurs="0" maxOccurs="1" ma:index="4" ma:displayName="Pealkiri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01acb16-1c68-4815-82f3-060e6984b79c">
      <Terms xmlns="http://schemas.microsoft.com/office/infopath/2007/PartnerControls"/>
    </lcf76f155ced4ddcb4097134ff3c332f>
    <TaxCatchAll xmlns="93472933-3cd1-40e6-aca2-5084e62621ac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F7D0840-DB68-46B1-80B7-B63547DBEB4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01acb16-1c68-4815-82f3-060e6984b79c"/>
    <ds:schemaRef ds:uri="93472933-3cd1-40e6-aca2-5084e62621a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1B376BE-05EE-4227-AE5D-46C3D8A56043}">
  <ds:schemaRefs>
    <ds:schemaRef ds:uri="93472933-3cd1-40e6-aca2-5084e62621ac"/>
    <ds:schemaRef ds:uri="http://schemas.microsoft.com/office/2006/documentManagement/types"/>
    <ds:schemaRef ds:uri="http://purl.org/dc/elements/1.1/"/>
    <ds:schemaRef ds:uri="http://purl.org/dc/dcmitype/"/>
    <ds:schemaRef ds:uri="001acb16-1c68-4815-82f3-060e6984b79c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D09AF7CA-224B-468D-884B-876C29168B8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10109</TotalTime>
  <Words>375</Words>
  <Application>Microsoft Office PowerPoint</Application>
  <PresentationFormat>Widescreen</PresentationFormat>
  <Paragraphs>88</Paragraphs>
  <Slides>25</Slides>
  <Notes>6</Notes>
  <HiddenSlides>0</HiddenSlides>
  <MMClips>2</MMClips>
  <ScaleCrop>false</ScaleCrop>
  <HeadingPairs>
    <vt:vector size="4" baseType="variant">
      <vt:variant>
        <vt:lpstr>Theme</vt:lpstr>
      </vt:variant>
      <vt:variant>
        <vt:i4>10</vt:i4>
      </vt:variant>
      <vt:variant>
        <vt:lpstr>Slide Titles</vt:lpstr>
      </vt:variant>
      <vt:variant>
        <vt:i4>25</vt:i4>
      </vt:variant>
    </vt:vector>
  </HeadingPairs>
  <TitlesOfParts>
    <vt:vector size="35" baseType="lpstr">
      <vt:lpstr>Custom Design</vt:lpstr>
      <vt:lpstr>Solarstone #1</vt:lpstr>
      <vt:lpstr>Solarstone #2</vt:lpstr>
      <vt:lpstr>Solarstone #3</vt:lpstr>
      <vt:lpstr>Solarstone #4</vt:lpstr>
      <vt:lpstr>Solarstone #5</vt:lpstr>
      <vt:lpstr>Solarstone #6</vt:lpstr>
      <vt:lpstr>Solarstone #7</vt:lpstr>
      <vt:lpstr>Solarstone #8</vt:lpstr>
      <vt:lpstr>Solarstone #9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Hoiame ühendust!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Romet Roosalu</dc:creator>
  <cp:lastModifiedBy>Romet Roosalu</cp:lastModifiedBy>
  <cp:revision>6</cp:revision>
  <dcterms:created xsi:type="dcterms:W3CDTF">2026-03-04T17:42:35Z</dcterms:created>
  <dcterms:modified xsi:type="dcterms:W3CDTF">2026-03-17T04:24:22Z</dcterms:modified>
  <cp:contentStatus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54d1424f-6867-402e-8436-104624fabc30_Enabled">
    <vt:lpwstr>true</vt:lpwstr>
  </property>
  <property fmtid="{D5CDD505-2E9C-101B-9397-08002B2CF9AE}" pid="3" name="MSIP_Label_54d1424f-6867-402e-8436-104624fabc30_SetDate">
    <vt:lpwstr>2026-03-04T18:10:54Z</vt:lpwstr>
  </property>
  <property fmtid="{D5CDD505-2E9C-101B-9397-08002B2CF9AE}" pid="4" name="MSIP_Label_54d1424f-6867-402e-8436-104624fabc30_Method">
    <vt:lpwstr>Standard</vt:lpwstr>
  </property>
  <property fmtid="{D5CDD505-2E9C-101B-9397-08002B2CF9AE}" pid="5" name="MSIP_Label_54d1424f-6867-402e-8436-104624fabc30_Name">
    <vt:lpwstr>Internal</vt:lpwstr>
  </property>
  <property fmtid="{D5CDD505-2E9C-101B-9397-08002B2CF9AE}" pid="6" name="MSIP_Label_54d1424f-6867-402e-8436-104624fabc30_SiteId">
    <vt:lpwstr>c9de0080-a99a-4b55-bc25-7315d137c16b</vt:lpwstr>
  </property>
  <property fmtid="{D5CDD505-2E9C-101B-9397-08002B2CF9AE}" pid="7" name="MSIP_Label_54d1424f-6867-402e-8436-104624fabc30_ActionId">
    <vt:lpwstr>e51bef8a-7ff0-4b3c-be9f-9239912b1cdd</vt:lpwstr>
  </property>
  <property fmtid="{D5CDD505-2E9C-101B-9397-08002B2CF9AE}" pid="8" name="MSIP_Label_54d1424f-6867-402e-8436-104624fabc30_ContentBits">
    <vt:lpwstr>0</vt:lpwstr>
  </property>
  <property fmtid="{D5CDD505-2E9C-101B-9397-08002B2CF9AE}" pid="9" name="MSIP_Label_54d1424f-6867-402e-8436-104624fabc30_Tag">
    <vt:lpwstr>10, 3, 0, 1</vt:lpwstr>
  </property>
  <property fmtid="{D5CDD505-2E9C-101B-9397-08002B2CF9AE}" pid="10" name="ContentTypeId">
    <vt:lpwstr>0x010100B89C3281819B0B44894661A6CBD25ED9</vt:lpwstr>
  </property>
  <property fmtid="{D5CDD505-2E9C-101B-9397-08002B2CF9AE}" pid="11" name="MediaServiceImageTags">
    <vt:lpwstr/>
  </property>
</Properties>
</file>