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9144000" cx="16256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18" roundtripDataSignature="AMtx7mgSqzC0MKPZHcYZuBZjwCtQX3kh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18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9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19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9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0"/>
          <p:cNvPicPr preferRelativeResize="0"/>
          <p:nvPr/>
        </p:nvPicPr>
        <p:blipFill rotWithShape="1">
          <a:blip r:embed="rId3">
            <a:alphaModFix/>
          </a:blip>
          <a:srcRect b="0" l="1670" r="-1670" t="0"/>
          <a:stretch/>
        </p:blipFill>
        <p:spPr>
          <a:xfrm>
            <a:off x="161850" y="38100"/>
            <a:ext cx="16255999" cy="906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"/>
            <a:ext cx="16256000" cy="906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